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89" r:id="rId3"/>
    <p:sldId id="291" r:id="rId4"/>
    <p:sldId id="292" r:id="rId5"/>
    <p:sldId id="262" r:id="rId6"/>
    <p:sldId id="290" r:id="rId7"/>
    <p:sldId id="265" r:id="rId8"/>
    <p:sldId id="261" r:id="rId9"/>
    <p:sldId id="263" r:id="rId10"/>
    <p:sldId id="293" r:id="rId11"/>
    <p:sldId id="267" r:id="rId12"/>
    <p:sldId id="268" r:id="rId13"/>
    <p:sldId id="269" r:id="rId14"/>
    <p:sldId id="271" r:id="rId15"/>
    <p:sldId id="264" r:id="rId16"/>
    <p:sldId id="277" r:id="rId17"/>
    <p:sldId id="281" r:id="rId18"/>
    <p:sldId id="282" r:id="rId19"/>
    <p:sldId id="283" r:id="rId20"/>
    <p:sldId id="284" r:id="rId21"/>
    <p:sldId id="285" r:id="rId22"/>
    <p:sldId id="287" r:id="rId23"/>
    <p:sldId id="286" r:id="rId24"/>
    <p:sldId id="272" r:id="rId25"/>
    <p:sldId id="288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50BE3-53EF-44DD-8C6B-5508D77336C6}" v="37" dt="2024-09-10T17:02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Ünal, Sümeyra" userId="ed41a4b8-e3bd-43ec-9006-104aaebb684f" providerId="ADAL" clId="{ED150BE3-53EF-44DD-8C6B-5508D77336C6}"/>
    <pc:docChg chg="undo custSel addSld delSld modSld sldOrd">
      <pc:chgData name="Ünal, Sümeyra" userId="ed41a4b8-e3bd-43ec-9006-104aaebb684f" providerId="ADAL" clId="{ED150BE3-53EF-44DD-8C6B-5508D77336C6}" dt="2024-09-10T17:29:04.742" v="3307" actId="729"/>
      <pc:docMkLst>
        <pc:docMk/>
      </pc:docMkLst>
      <pc:sldChg chg="addSp modSp new mod setBg addAnim">
        <pc:chgData name="Ünal, Sümeyra" userId="ed41a4b8-e3bd-43ec-9006-104aaebb684f" providerId="ADAL" clId="{ED150BE3-53EF-44DD-8C6B-5508D77336C6}" dt="2024-09-03T19:06:21.616" v="206"/>
        <pc:sldMkLst>
          <pc:docMk/>
          <pc:sldMk cId="3584921729" sldId="256"/>
        </pc:sldMkLst>
        <pc:spChg chg="mod">
          <ac:chgData name="Ünal, Sümeyra" userId="ed41a4b8-e3bd-43ec-9006-104aaebb684f" providerId="ADAL" clId="{ED150BE3-53EF-44DD-8C6B-5508D77336C6}" dt="2024-09-03T19:06:21.616" v="203" actId="26606"/>
          <ac:spMkLst>
            <pc:docMk/>
            <pc:sldMk cId="3584921729" sldId="256"/>
            <ac:spMk id="2" creationId="{0226F8D2-40B2-5D79-1DDB-225B26758C8F}"/>
          </ac:spMkLst>
        </pc:spChg>
        <pc:spChg chg="mod">
          <ac:chgData name="Ünal, Sümeyra" userId="ed41a4b8-e3bd-43ec-9006-104aaebb684f" providerId="ADAL" clId="{ED150BE3-53EF-44DD-8C6B-5508D77336C6}" dt="2024-09-03T19:06:21.616" v="203" actId="26606"/>
          <ac:spMkLst>
            <pc:docMk/>
            <pc:sldMk cId="3584921729" sldId="256"/>
            <ac:spMk id="3" creationId="{1E96E7A9-6F6C-71C4-0AD6-723D0EB69533}"/>
          </ac:spMkLst>
        </pc:spChg>
        <pc:spChg chg="add">
          <ac:chgData name="Ünal, Sümeyra" userId="ed41a4b8-e3bd-43ec-9006-104aaebb684f" providerId="ADAL" clId="{ED150BE3-53EF-44DD-8C6B-5508D77336C6}" dt="2024-09-03T19:06:21.616" v="203" actId="26606"/>
          <ac:spMkLst>
            <pc:docMk/>
            <pc:sldMk cId="3584921729" sldId="256"/>
            <ac:spMk id="10" creationId="{A3363022-C969-41E9-8EB2-E4C94908C1FA}"/>
          </ac:spMkLst>
        </pc:spChg>
        <pc:spChg chg="add">
          <ac:chgData name="Ünal, Sümeyra" userId="ed41a4b8-e3bd-43ec-9006-104aaebb684f" providerId="ADAL" clId="{ED150BE3-53EF-44DD-8C6B-5508D77336C6}" dt="2024-09-03T19:06:21.616" v="203" actId="26606"/>
          <ac:spMkLst>
            <pc:docMk/>
            <pc:sldMk cId="3584921729" sldId="256"/>
            <ac:spMk id="12" creationId="{8D1AD6B3-BE88-4CEB-BA17-790657CC4729}"/>
          </ac:spMkLst>
        </pc:spChg>
        <pc:grpChg chg="add">
          <ac:chgData name="Ünal, Sümeyra" userId="ed41a4b8-e3bd-43ec-9006-104aaebb684f" providerId="ADAL" clId="{ED150BE3-53EF-44DD-8C6B-5508D77336C6}" dt="2024-09-03T19:06:21.616" v="203" actId="26606"/>
          <ac:grpSpMkLst>
            <pc:docMk/>
            <pc:sldMk cId="3584921729" sldId="256"/>
            <ac:grpSpMk id="14" creationId="{89D1390B-7E13-4B4F-9CB2-391063412E54}"/>
          </ac:grpSpMkLst>
        </pc:grpChg>
        <pc:picChg chg="add">
          <ac:chgData name="Ünal, Sümeyra" userId="ed41a4b8-e3bd-43ec-9006-104aaebb684f" providerId="ADAL" clId="{ED150BE3-53EF-44DD-8C6B-5508D77336C6}" dt="2024-09-03T19:06:21.616" v="203" actId="26606"/>
          <ac:picMkLst>
            <pc:docMk/>
            <pc:sldMk cId="3584921729" sldId="256"/>
            <ac:picMk id="7" creationId="{1D231EBD-C338-1DE4-62C2-8379D34608E7}"/>
          </ac:picMkLst>
        </pc:picChg>
      </pc:sldChg>
      <pc:sldChg chg="addSp delSp modSp new del mod setBg modNotesTx">
        <pc:chgData name="Ünal, Sümeyra" userId="ed41a4b8-e3bd-43ec-9006-104aaebb684f" providerId="ADAL" clId="{ED150BE3-53EF-44DD-8C6B-5508D77336C6}" dt="2024-09-10T16:38:36.037" v="3193" actId="47"/>
        <pc:sldMkLst>
          <pc:docMk/>
          <pc:sldMk cId="3687093196" sldId="257"/>
        </pc:sldMkLst>
        <pc:spChg chg="mod">
          <ac:chgData name="Ünal, Sümeyra" userId="ed41a4b8-e3bd-43ec-9006-104aaebb684f" providerId="ADAL" clId="{ED150BE3-53EF-44DD-8C6B-5508D77336C6}" dt="2024-09-06T17:45:12.257" v="698" actId="26606"/>
          <ac:spMkLst>
            <pc:docMk/>
            <pc:sldMk cId="3687093196" sldId="257"/>
            <ac:spMk id="2" creationId="{CD1EA44B-3B7B-B6EA-3C3F-5F39442EC39B}"/>
          </ac:spMkLst>
        </pc:spChg>
        <pc:spChg chg="add del mod">
          <ac:chgData name="Ünal, Sümeyra" userId="ed41a4b8-e3bd-43ec-9006-104aaebb684f" providerId="ADAL" clId="{ED150BE3-53EF-44DD-8C6B-5508D77336C6}" dt="2024-09-06T17:45:12.257" v="698" actId="26606"/>
          <ac:spMkLst>
            <pc:docMk/>
            <pc:sldMk cId="3687093196" sldId="257"/>
            <ac:spMk id="3" creationId="{1B7DE67F-91E5-567C-C672-3970458B5D7B}"/>
          </ac:spMkLst>
        </pc:spChg>
        <pc:spChg chg="add del">
          <ac:chgData name="Ünal, Sümeyra" userId="ed41a4b8-e3bd-43ec-9006-104aaebb684f" providerId="ADAL" clId="{ED150BE3-53EF-44DD-8C6B-5508D77336C6}" dt="2024-09-06T17:45:12.257" v="698" actId="26606"/>
          <ac:spMkLst>
            <pc:docMk/>
            <pc:sldMk cId="3687093196" sldId="257"/>
            <ac:spMk id="8" creationId="{D038248A-211C-4EEC-8401-C761B929FB52}"/>
          </ac:spMkLst>
        </pc:spChg>
        <pc:spChg chg="add del">
          <ac:chgData name="Ünal, Sümeyra" userId="ed41a4b8-e3bd-43ec-9006-104aaebb684f" providerId="ADAL" clId="{ED150BE3-53EF-44DD-8C6B-5508D77336C6}" dt="2024-09-06T17:45:12.257" v="698" actId="26606"/>
          <ac:spMkLst>
            <pc:docMk/>
            <pc:sldMk cId="3687093196" sldId="257"/>
            <ac:spMk id="10" creationId="{C30A849F-66D9-40C8-BEC8-35AFF8F4568F}"/>
          </ac:spMkLst>
        </pc:spChg>
        <pc:spChg chg="add del">
          <ac:chgData name="Ünal, Sümeyra" userId="ed41a4b8-e3bd-43ec-9006-104aaebb684f" providerId="ADAL" clId="{ED150BE3-53EF-44DD-8C6B-5508D77336C6}" dt="2024-09-06T17:44:24.518" v="694" actId="26606"/>
          <ac:spMkLst>
            <pc:docMk/>
            <pc:sldMk cId="3687093196" sldId="257"/>
            <ac:spMk id="25" creationId="{345A976A-8DE3-4B67-B94B-2044FDD12899}"/>
          </ac:spMkLst>
        </pc:spChg>
        <pc:spChg chg="add del">
          <ac:chgData name="Ünal, Sümeyra" userId="ed41a4b8-e3bd-43ec-9006-104aaebb684f" providerId="ADAL" clId="{ED150BE3-53EF-44DD-8C6B-5508D77336C6}" dt="2024-09-06T17:45:12.257" v="698" actId="26606"/>
          <ac:spMkLst>
            <pc:docMk/>
            <pc:sldMk cId="3687093196" sldId="257"/>
            <ac:spMk id="27" creationId="{18873D23-2DCF-4B31-A009-95721C06E8E1}"/>
          </ac:spMkLst>
        </pc:spChg>
        <pc:spChg chg="add del">
          <ac:chgData name="Ünal, Sümeyra" userId="ed41a4b8-e3bd-43ec-9006-104aaebb684f" providerId="ADAL" clId="{ED150BE3-53EF-44DD-8C6B-5508D77336C6}" dt="2024-09-06T17:44:15.463" v="692" actId="26606"/>
          <ac:spMkLst>
            <pc:docMk/>
            <pc:sldMk cId="3687093196" sldId="257"/>
            <ac:spMk id="28" creationId="{9F7D5CDA-D291-4307-BF55-1381FED29634}"/>
          </ac:spMkLst>
        </pc:spChg>
        <pc:spChg chg="add del">
          <ac:chgData name="Ünal, Sümeyra" userId="ed41a4b8-e3bd-43ec-9006-104aaebb684f" providerId="ADAL" clId="{ED150BE3-53EF-44DD-8C6B-5508D77336C6}" dt="2024-09-06T17:45:12.257" v="698" actId="26606"/>
          <ac:spMkLst>
            <pc:docMk/>
            <pc:sldMk cId="3687093196" sldId="257"/>
            <ac:spMk id="29" creationId="{C13EF075-D4EF-4929-ADBC-91B27DA19955}"/>
          </ac:spMkLst>
        </pc:spChg>
        <pc:spChg chg="add del">
          <ac:chgData name="Ünal, Sümeyra" userId="ed41a4b8-e3bd-43ec-9006-104aaebb684f" providerId="ADAL" clId="{ED150BE3-53EF-44DD-8C6B-5508D77336C6}" dt="2024-09-06T17:44:24.518" v="694" actId="26606"/>
          <ac:spMkLst>
            <pc:docMk/>
            <pc:sldMk cId="3687093196" sldId="257"/>
            <ac:spMk id="30" creationId="{6EAAA1B9-2DDB-49C9-A037-A523D2F13C15}"/>
          </ac:spMkLst>
        </pc:spChg>
        <pc:grpChg chg="add del">
          <ac:chgData name="Ünal, Sümeyra" userId="ed41a4b8-e3bd-43ec-9006-104aaebb684f" providerId="ADAL" clId="{ED150BE3-53EF-44DD-8C6B-5508D77336C6}" dt="2024-09-06T17:45:12.257" v="698" actId="26606"/>
          <ac:grpSpMkLst>
            <pc:docMk/>
            <pc:sldMk cId="3687093196" sldId="257"/>
            <ac:grpSpMk id="12" creationId="{04542298-A2B1-480F-A11C-A40EDD19B857}"/>
          </ac:grpSpMkLst>
        </pc:grpChg>
        <pc:grpChg chg="add del">
          <ac:chgData name="Ünal, Sümeyra" userId="ed41a4b8-e3bd-43ec-9006-104aaebb684f" providerId="ADAL" clId="{ED150BE3-53EF-44DD-8C6B-5508D77336C6}" dt="2024-09-06T17:45:12.257" v="698" actId="26606"/>
          <ac:grpSpMkLst>
            <pc:docMk/>
            <pc:sldMk cId="3687093196" sldId="257"/>
            <ac:grpSpMk id="18" creationId="{2A5C9C35-2375-49EB-B99C-17C87D42FE7C}"/>
          </ac:grpSpMkLst>
        </pc:grpChg>
        <pc:grpChg chg="add del">
          <ac:chgData name="Ünal, Sümeyra" userId="ed41a4b8-e3bd-43ec-9006-104aaebb684f" providerId="ADAL" clId="{ED150BE3-53EF-44DD-8C6B-5508D77336C6}" dt="2024-09-06T17:45:12.257" v="698" actId="26606"/>
          <ac:grpSpMkLst>
            <pc:docMk/>
            <pc:sldMk cId="3687093196" sldId="257"/>
            <ac:grpSpMk id="31" creationId="{DAA26DFA-AAB2-4973-9C17-16D587C7B198}"/>
          </ac:grpSpMkLst>
        </pc:grpChg>
        <pc:grpChg chg="add del">
          <ac:chgData name="Ünal, Sümeyra" userId="ed41a4b8-e3bd-43ec-9006-104aaebb684f" providerId="ADAL" clId="{ED150BE3-53EF-44DD-8C6B-5508D77336C6}" dt="2024-09-06T17:44:24.518" v="694" actId="26606"/>
          <ac:grpSpMkLst>
            <pc:docMk/>
            <pc:sldMk cId="3687093196" sldId="257"/>
            <ac:grpSpMk id="32" creationId="{B441F8D5-EBCE-4FB9-91A9-3425971C1F99}"/>
          </ac:grpSpMkLst>
        </pc:grpChg>
        <pc:grpChg chg="add del">
          <ac:chgData name="Ünal, Sümeyra" userId="ed41a4b8-e3bd-43ec-9006-104aaebb684f" providerId="ADAL" clId="{ED150BE3-53EF-44DD-8C6B-5508D77336C6}" dt="2024-09-06T17:44:24.518" v="694" actId="26606"/>
          <ac:grpSpMkLst>
            <pc:docMk/>
            <pc:sldMk cId="3687093196" sldId="257"/>
            <ac:grpSpMk id="38" creationId="{08701F99-7E4C-4B92-A4B5-307CDFB7A4DE}"/>
          </ac:grpSpMkLst>
        </pc:grpChg>
        <pc:graphicFrameChg chg="add del">
          <ac:chgData name="Ünal, Sümeyra" userId="ed41a4b8-e3bd-43ec-9006-104aaebb684f" providerId="ADAL" clId="{ED150BE3-53EF-44DD-8C6B-5508D77336C6}" dt="2024-09-06T17:44:24.518" v="694" actId="26606"/>
          <ac:graphicFrameMkLst>
            <pc:docMk/>
            <pc:sldMk cId="3687093196" sldId="257"/>
            <ac:graphicFrameMk id="26" creationId="{F0CF493C-5589-0DF9-5708-CBF6CF7F54F1}"/>
          </ac:graphicFrameMkLst>
        </pc:graphicFrameChg>
        <pc:picChg chg="add del">
          <ac:chgData name="Ünal, Sümeyra" userId="ed41a4b8-e3bd-43ec-9006-104aaebb684f" providerId="ADAL" clId="{ED150BE3-53EF-44DD-8C6B-5508D77336C6}" dt="2024-09-06T17:44:15.463" v="692" actId="26606"/>
          <ac:picMkLst>
            <pc:docMk/>
            <pc:sldMk cId="3687093196" sldId="257"/>
            <ac:picMk id="24" creationId="{A9491210-0929-412E-E648-3546B40D5FB7}"/>
          </ac:picMkLst>
        </pc:picChg>
      </pc:sldChg>
      <pc:sldChg chg="addSp delSp modSp new del mod setBg modNotesTx">
        <pc:chgData name="Ünal, Sümeyra" userId="ed41a4b8-e3bd-43ec-9006-104aaebb684f" providerId="ADAL" clId="{ED150BE3-53EF-44DD-8C6B-5508D77336C6}" dt="2024-09-10T16:38:38.273" v="3194" actId="47"/>
        <pc:sldMkLst>
          <pc:docMk/>
          <pc:sldMk cId="204582815" sldId="258"/>
        </pc:sldMkLst>
        <pc:spChg chg="mod">
          <ac:chgData name="Ünal, Sümeyra" userId="ed41a4b8-e3bd-43ec-9006-104aaebb684f" providerId="ADAL" clId="{ED150BE3-53EF-44DD-8C6B-5508D77336C6}" dt="2024-09-08T07:56:18.281" v="1619" actId="20577"/>
          <ac:spMkLst>
            <pc:docMk/>
            <pc:sldMk cId="204582815" sldId="258"/>
            <ac:spMk id="2" creationId="{AD69778A-2E8E-DF5B-5EDC-077B8D8B409D}"/>
          </ac:spMkLst>
        </pc:spChg>
        <pc:spChg chg="mod">
          <ac:chgData name="Ünal, Sümeyra" userId="ed41a4b8-e3bd-43ec-9006-104aaebb684f" providerId="ADAL" clId="{ED150BE3-53EF-44DD-8C6B-5508D77336C6}" dt="2024-09-07T14:21:48.605" v="704" actId="26606"/>
          <ac:spMkLst>
            <pc:docMk/>
            <pc:sldMk cId="204582815" sldId="258"/>
            <ac:spMk id="3" creationId="{F22CB4FE-F928-3CC9-4A91-374751C0DC16}"/>
          </ac:spMkLst>
        </pc:spChg>
        <pc:spChg chg="add del">
          <ac:chgData name="Ünal, Sümeyra" userId="ed41a4b8-e3bd-43ec-9006-104aaebb684f" providerId="ADAL" clId="{ED150BE3-53EF-44DD-8C6B-5508D77336C6}" dt="2024-09-07T14:21:48.605" v="704" actId="26606"/>
          <ac:spMkLst>
            <pc:docMk/>
            <pc:sldMk cId="204582815" sldId="258"/>
            <ac:spMk id="8" creationId="{18873D23-2DCF-4B31-A009-95721C06E8E1}"/>
          </ac:spMkLst>
        </pc:spChg>
        <pc:spChg chg="add del">
          <ac:chgData name="Ünal, Sümeyra" userId="ed41a4b8-e3bd-43ec-9006-104aaebb684f" providerId="ADAL" clId="{ED150BE3-53EF-44DD-8C6B-5508D77336C6}" dt="2024-09-07T14:21:48.605" v="704" actId="26606"/>
          <ac:spMkLst>
            <pc:docMk/>
            <pc:sldMk cId="204582815" sldId="258"/>
            <ac:spMk id="10" creationId="{C13EF075-D4EF-4929-ADBC-91B27DA19955}"/>
          </ac:spMkLst>
        </pc:spChg>
        <pc:spChg chg="add">
          <ac:chgData name="Ünal, Sümeyra" userId="ed41a4b8-e3bd-43ec-9006-104aaebb684f" providerId="ADAL" clId="{ED150BE3-53EF-44DD-8C6B-5508D77336C6}" dt="2024-09-07T14:21:48.605" v="704" actId="26606"/>
          <ac:spMkLst>
            <pc:docMk/>
            <pc:sldMk cId="204582815" sldId="258"/>
            <ac:spMk id="21" creationId="{D038248A-211C-4EEC-8401-C761B929FB52}"/>
          </ac:spMkLst>
        </pc:spChg>
        <pc:spChg chg="add">
          <ac:chgData name="Ünal, Sümeyra" userId="ed41a4b8-e3bd-43ec-9006-104aaebb684f" providerId="ADAL" clId="{ED150BE3-53EF-44DD-8C6B-5508D77336C6}" dt="2024-09-07T14:21:48.605" v="704" actId="26606"/>
          <ac:spMkLst>
            <pc:docMk/>
            <pc:sldMk cId="204582815" sldId="258"/>
            <ac:spMk id="23" creationId="{C30A849F-66D9-40C8-BEC8-35AFF8F4568F}"/>
          </ac:spMkLst>
        </pc:spChg>
        <pc:grpChg chg="add del">
          <ac:chgData name="Ünal, Sümeyra" userId="ed41a4b8-e3bd-43ec-9006-104aaebb684f" providerId="ADAL" clId="{ED150BE3-53EF-44DD-8C6B-5508D77336C6}" dt="2024-09-07T14:21:48.605" v="704" actId="26606"/>
          <ac:grpSpMkLst>
            <pc:docMk/>
            <pc:sldMk cId="204582815" sldId="258"/>
            <ac:grpSpMk id="12" creationId="{DAA26DFA-AAB2-4973-9C17-16D587C7B198}"/>
          </ac:grpSpMkLst>
        </pc:grpChg>
        <pc:grpChg chg="add">
          <ac:chgData name="Ünal, Sümeyra" userId="ed41a4b8-e3bd-43ec-9006-104aaebb684f" providerId="ADAL" clId="{ED150BE3-53EF-44DD-8C6B-5508D77336C6}" dt="2024-09-07T14:21:48.605" v="704" actId="26606"/>
          <ac:grpSpMkLst>
            <pc:docMk/>
            <pc:sldMk cId="204582815" sldId="258"/>
            <ac:grpSpMk id="25" creationId="{04542298-A2B1-480F-A11C-A40EDD19B857}"/>
          </ac:grpSpMkLst>
        </pc:grpChg>
        <pc:grpChg chg="add">
          <ac:chgData name="Ünal, Sümeyra" userId="ed41a4b8-e3bd-43ec-9006-104aaebb684f" providerId="ADAL" clId="{ED150BE3-53EF-44DD-8C6B-5508D77336C6}" dt="2024-09-07T14:21:48.605" v="704" actId="26606"/>
          <ac:grpSpMkLst>
            <pc:docMk/>
            <pc:sldMk cId="204582815" sldId="258"/>
            <ac:grpSpMk id="31" creationId="{2A5C9C35-2375-49EB-B99C-17C87D42FE7C}"/>
          </ac:grpSpMkLst>
        </pc:grpChg>
      </pc:sldChg>
      <pc:sldChg chg="addSp delSp modSp new del mod setBg modShow modNotesTx">
        <pc:chgData name="Ünal, Sümeyra" userId="ed41a4b8-e3bd-43ec-9006-104aaebb684f" providerId="ADAL" clId="{ED150BE3-53EF-44DD-8C6B-5508D77336C6}" dt="2024-09-10T16:41:03.555" v="3215" actId="47"/>
        <pc:sldMkLst>
          <pc:docMk/>
          <pc:sldMk cId="3282775364" sldId="259"/>
        </pc:sldMkLst>
        <pc:spChg chg="mod">
          <ac:chgData name="Ünal, Sümeyra" userId="ed41a4b8-e3bd-43ec-9006-104aaebb684f" providerId="ADAL" clId="{ED150BE3-53EF-44DD-8C6B-5508D77336C6}" dt="2024-09-07T14:21:44.398" v="703" actId="26606"/>
          <ac:spMkLst>
            <pc:docMk/>
            <pc:sldMk cId="3282775364" sldId="259"/>
            <ac:spMk id="2" creationId="{21860314-E5CF-5A25-C549-43233060462C}"/>
          </ac:spMkLst>
        </pc:spChg>
        <pc:spChg chg="add del mod">
          <ac:chgData name="Ünal, Sümeyra" userId="ed41a4b8-e3bd-43ec-9006-104aaebb684f" providerId="ADAL" clId="{ED150BE3-53EF-44DD-8C6B-5508D77336C6}" dt="2024-09-07T15:29:09.308" v="1116" actId="20577"/>
          <ac:spMkLst>
            <pc:docMk/>
            <pc:sldMk cId="3282775364" sldId="259"/>
            <ac:spMk id="3" creationId="{A2FE8AF0-8D50-4543-F6CB-FFFDCF887E5F}"/>
          </ac:spMkLst>
        </pc:spChg>
        <pc:spChg chg="add mod">
          <ac:chgData name="Ünal, Sümeyra" userId="ed41a4b8-e3bd-43ec-9006-104aaebb684f" providerId="ADAL" clId="{ED150BE3-53EF-44DD-8C6B-5508D77336C6}" dt="2024-09-06T17:41:50.243" v="655"/>
          <ac:spMkLst>
            <pc:docMk/>
            <pc:sldMk cId="3282775364" sldId="259"/>
            <ac:spMk id="4" creationId="{2115ACED-AE73-EE6C-86F9-ED3AC8E4A850}"/>
          </ac:spMkLst>
        </pc:spChg>
        <pc:spChg chg="add mod">
          <ac:chgData name="Ünal, Sümeyra" userId="ed41a4b8-e3bd-43ec-9006-104aaebb684f" providerId="ADAL" clId="{ED150BE3-53EF-44DD-8C6B-5508D77336C6}" dt="2024-09-06T17:41:52.618" v="657"/>
          <ac:spMkLst>
            <pc:docMk/>
            <pc:sldMk cId="3282775364" sldId="259"/>
            <ac:spMk id="5" creationId="{9404A6D6-AC12-6AD0-7CDA-D15E10619EDA}"/>
          </ac:spMkLst>
        </pc:spChg>
        <pc:spChg chg="add del">
          <ac:chgData name="Ünal, Sümeyra" userId="ed41a4b8-e3bd-43ec-9006-104aaebb684f" providerId="ADAL" clId="{ED150BE3-53EF-44DD-8C6B-5508D77336C6}" dt="2024-09-07T14:21:44.398" v="703" actId="26606"/>
          <ac:spMkLst>
            <pc:docMk/>
            <pc:sldMk cId="3282775364" sldId="259"/>
            <ac:spMk id="8" creationId="{18873D23-2DCF-4B31-A009-95721C06E8E1}"/>
          </ac:spMkLst>
        </pc:spChg>
        <pc:spChg chg="add del">
          <ac:chgData name="Ünal, Sümeyra" userId="ed41a4b8-e3bd-43ec-9006-104aaebb684f" providerId="ADAL" clId="{ED150BE3-53EF-44DD-8C6B-5508D77336C6}" dt="2024-09-07T14:21:44.398" v="703" actId="26606"/>
          <ac:spMkLst>
            <pc:docMk/>
            <pc:sldMk cId="3282775364" sldId="259"/>
            <ac:spMk id="10" creationId="{C13EF075-D4EF-4929-ADBC-91B27DA19955}"/>
          </ac:spMkLst>
        </pc:spChg>
        <pc:spChg chg="add">
          <ac:chgData name="Ünal, Sümeyra" userId="ed41a4b8-e3bd-43ec-9006-104aaebb684f" providerId="ADAL" clId="{ED150BE3-53EF-44DD-8C6B-5508D77336C6}" dt="2024-09-07T14:21:44.398" v="703" actId="26606"/>
          <ac:spMkLst>
            <pc:docMk/>
            <pc:sldMk cId="3282775364" sldId="259"/>
            <ac:spMk id="21" creationId="{D038248A-211C-4EEC-8401-C761B929FB52}"/>
          </ac:spMkLst>
        </pc:spChg>
        <pc:spChg chg="add">
          <ac:chgData name="Ünal, Sümeyra" userId="ed41a4b8-e3bd-43ec-9006-104aaebb684f" providerId="ADAL" clId="{ED150BE3-53EF-44DD-8C6B-5508D77336C6}" dt="2024-09-07T14:21:44.398" v="703" actId="26606"/>
          <ac:spMkLst>
            <pc:docMk/>
            <pc:sldMk cId="3282775364" sldId="259"/>
            <ac:spMk id="23" creationId="{C30A849F-66D9-40C8-BEC8-35AFF8F4568F}"/>
          </ac:spMkLst>
        </pc:spChg>
        <pc:grpChg chg="add del">
          <ac:chgData name="Ünal, Sümeyra" userId="ed41a4b8-e3bd-43ec-9006-104aaebb684f" providerId="ADAL" clId="{ED150BE3-53EF-44DD-8C6B-5508D77336C6}" dt="2024-09-07T14:21:44.398" v="703" actId="26606"/>
          <ac:grpSpMkLst>
            <pc:docMk/>
            <pc:sldMk cId="3282775364" sldId="259"/>
            <ac:grpSpMk id="12" creationId="{DAA26DFA-AAB2-4973-9C17-16D587C7B198}"/>
          </ac:grpSpMkLst>
        </pc:grpChg>
        <pc:grpChg chg="add">
          <ac:chgData name="Ünal, Sümeyra" userId="ed41a4b8-e3bd-43ec-9006-104aaebb684f" providerId="ADAL" clId="{ED150BE3-53EF-44DD-8C6B-5508D77336C6}" dt="2024-09-07T14:21:44.398" v="703" actId="26606"/>
          <ac:grpSpMkLst>
            <pc:docMk/>
            <pc:sldMk cId="3282775364" sldId="259"/>
            <ac:grpSpMk id="25" creationId="{04542298-A2B1-480F-A11C-A40EDD19B857}"/>
          </ac:grpSpMkLst>
        </pc:grpChg>
        <pc:grpChg chg="add">
          <ac:chgData name="Ünal, Sümeyra" userId="ed41a4b8-e3bd-43ec-9006-104aaebb684f" providerId="ADAL" clId="{ED150BE3-53EF-44DD-8C6B-5508D77336C6}" dt="2024-09-07T14:21:44.398" v="703" actId="26606"/>
          <ac:grpSpMkLst>
            <pc:docMk/>
            <pc:sldMk cId="3282775364" sldId="259"/>
            <ac:grpSpMk id="31" creationId="{2A5C9C35-2375-49EB-B99C-17C87D42FE7C}"/>
          </ac:grpSpMkLst>
        </pc:grpChg>
      </pc:sldChg>
      <pc:sldChg chg="new del">
        <pc:chgData name="Ünal, Sümeyra" userId="ed41a4b8-e3bd-43ec-9006-104aaebb684f" providerId="ADAL" clId="{ED150BE3-53EF-44DD-8C6B-5508D77336C6}" dt="2024-09-07T14:21:16.934" v="700" actId="47"/>
        <pc:sldMkLst>
          <pc:docMk/>
          <pc:sldMk cId="2270735711" sldId="260"/>
        </pc:sldMkLst>
      </pc:sldChg>
      <pc:sldChg chg="addSp delSp modSp new del mod setBg">
        <pc:chgData name="Ünal, Sümeyra" userId="ed41a4b8-e3bd-43ec-9006-104aaebb684f" providerId="ADAL" clId="{ED150BE3-53EF-44DD-8C6B-5508D77336C6}" dt="2024-09-07T14:32:12.904" v="756" actId="47"/>
        <pc:sldMkLst>
          <pc:docMk/>
          <pc:sldMk cId="2620681749" sldId="260"/>
        </pc:sldMkLst>
        <pc:spChg chg="mod">
          <ac:chgData name="Ünal, Sümeyra" userId="ed41a4b8-e3bd-43ec-9006-104aaebb684f" providerId="ADAL" clId="{ED150BE3-53EF-44DD-8C6B-5508D77336C6}" dt="2024-09-07T14:23:38.283" v="744" actId="108"/>
          <ac:spMkLst>
            <pc:docMk/>
            <pc:sldMk cId="2620681749" sldId="260"/>
            <ac:spMk id="2" creationId="{BA5BF489-493F-29B1-19E3-ACC316BFC0B4}"/>
          </ac:spMkLst>
        </pc:spChg>
        <pc:spChg chg="del">
          <ac:chgData name="Ünal, Sümeyra" userId="ed41a4b8-e3bd-43ec-9006-104aaebb684f" providerId="ADAL" clId="{ED150BE3-53EF-44DD-8C6B-5508D77336C6}" dt="2024-09-07T14:21:28.575" v="702" actId="26606"/>
          <ac:spMkLst>
            <pc:docMk/>
            <pc:sldMk cId="2620681749" sldId="260"/>
            <ac:spMk id="3" creationId="{29C080A7-0F42-36DF-ED8E-3D5F3D9626AE}"/>
          </ac:spMkLst>
        </pc:spChg>
        <pc:spChg chg="add">
          <ac:chgData name="Ünal, Sümeyra" userId="ed41a4b8-e3bd-43ec-9006-104aaebb684f" providerId="ADAL" clId="{ED150BE3-53EF-44DD-8C6B-5508D77336C6}" dt="2024-09-07T14:21:28.575" v="702" actId="26606"/>
          <ac:spMkLst>
            <pc:docMk/>
            <pc:sldMk cId="2620681749" sldId="260"/>
            <ac:spMk id="8" creationId="{54A6836E-C603-43CB-9DA7-89D8E3FA3838}"/>
          </ac:spMkLst>
        </pc:spChg>
        <pc:spChg chg="add">
          <ac:chgData name="Ünal, Sümeyra" userId="ed41a4b8-e3bd-43ec-9006-104aaebb684f" providerId="ADAL" clId="{ED150BE3-53EF-44DD-8C6B-5508D77336C6}" dt="2024-09-07T14:21:28.575" v="702" actId="26606"/>
          <ac:spMkLst>
            <pc:docMk/>
            <pc:sldMk cId="2620681749" sldId="260"/>
            <ac:spMk id="10" creationId="{296007DD-F9BF-4F0F-B8C6-C514B2841971}"/>
          </ac:spMkLst>
        </pc:spChg>
        <pc:grpChg chg="add">
          <ac:chgData name="Ünal, Sümeyra" userId="ed41a4b8-e3bd-43ec-9006-104aaebb684f" providerId="ADAL" clId="{ED150BE3-53EF-44DD-8C6B-5508D77336C6}" dt="2024-09-07T14:21:28.575" v="702" actId="26606"/>
          <ac:grpSpMkLst>
            <pc:docMk/>
            <pc:sldMk cId="2620681749" sldId="260"/>
            <ac:grpSpMk id="12" creationId="{8A0FAFCA-5C96-453B-83B7-A9AEF7F18960}"/>
          </ac:grpSpMkLst>
        </pc:grpChg>
        <pc:grpChg chg="add">
          <ac:chgData name="Ünal, Sümeyra" userId="ed41a4b8-e3bd-43ec-9006-104aaebb684f" providerId="ADAL" clId="{ED150BE3-53EF-44DD-8C6B-5508D77336C6}" dt="2024-09-07T14:21:28.575" v="702" actId="26606"/>
          <ac:grpSpMkLst>
            <pc:docMk/>
            <pc:sldMk cId="2620681749" sldId="260"/>
            <ac:grpSpMk id="18" creationId="{CD0398DD-AD75-4E2B-A3C6-35073082A8B4}"/>
          </ac:grpSpMkLst>
        </pc:grpChg>
      </pc:sldChg>
      <pc:sldChg chg="new del">
        <pc:chgData name="Ünal, Sümeyra" userId="ed41a4b8-e3bd-43ec-9006-104aaebb684f" providerId="ADAL" clId="{ED150BE3-53EF-44DD-8C6B-5508D77336C6}" dt="2024-09-06T17:43:08.661" v="690" actId="47"/>
        <pc:sldMkLst>
          <pc:docMk/>
          <pc:sldMk cId="2727050211" sldId="260"/>
        </pc:sldMkLst>
      </pc:sldChg>
      <pc:sldChg chg="modSp new mod ord modShow modNotesTx">
        <pc:chgData name="Ünal, Sümeyra" userId="ed41a4b8-e3bd-43ec-9006-104aaebb684f" providerId="ADAL" clId="{ED150BE3-53EF-44DD-8C6B-5508D77336C6}" dt="2024-09-10T17:29:04.742" v="3307" actId="729"/>
        <pc:sldMkLst>
          <pc:docMk/>
          <pc:sldMk cId="787406961" sldId="261"/>
        </pc:sldMkLst>
        <pc:spChg chg="mod">
          <ac:chgData name="Ünal, Sümeyra" userId="ed41a4b8-e3bd-43ec-9006-104aaebb684f" providerId="ADAL" clId="{ED150BE3-53EF-44DD-8C6B-5508D77336C6}" dt="2024-09-10T16:26:58.882" v="3125" actId="20577"/>
          <ac:spMkLst>
            <pc:docMk/>
            <pc:sldMk cId="787406961" sldId="261"/>
            <ac:spMk id="2" creationId="{87FDAA0E-9527-BA21-759F-0D77C0B744EA}"/>
          </ac:spMkLst>
        </pc:spChg>
        <pc:spChg chg="mod">
          <ac:chgData name="Ünal, Sümeyra" userId="ed41a4b8-e3bd-43ec-9006-104aaebb684f" providerId="ADAL" clId="{ED150BE3-53EF-44DD-8C6B-5508D77336C6}" dt="2024-09-07T14:32:03.743" v="755" actId="20577"/>
          <ac:spMkLst>
            <pc:docMk/>
            <pc:sldMk cId="787406961" sldId="261"/>
            <ac:spMk id="3" creationId="{221BFA00-C5AF-B3F0-4D03-18055509C32C}"/>
          </ac:spMkLst>
        </pc:spChg>
      </pc:sldChg>
      <pc:sldChg chg="addSp delSp modSp new mod modNotesTx">
        <pc:chgData name="Ünal, Sümeyra" userId="ed41a4b8-e3bd-43ec-9006-104aaebb684f" providerId="ADAL" clId="{ED150BE3-53EF-44DD-8C6B-5508D77336C6}" dt="2024-09-10T16:49:26.799" v="3273" actId="20577"/>
        <pc:sldMkLst>
          <pc:docMk/>
          <pc:sldMk cId="872081737" sldId="262"/>
        </pc:sldMkLst>
        <pc:spChg chg="mod">
          <ac:chgData name="Ünal, Sümeyra" userId="ed41a4b8-e3bd-43ec-9006-104aaebb684f" providerId="ADAL" clId="{ED150BE3-53EF-44DD-8C6B-5508D77336C6}" dt="2024-09-10T16:49:26.799" v="3273" actId="20577"/>
          <ac:spMkLst>
            <pc:docMk/>
            <pc:sldMk cId="872081737" sldId="262"/>
            <ac:spMk id="2" creationId="{1158AB07-D5C4-F778-766F-D73C62ECBAE8}"/>
          </ac:spMkLst>
        </pc:spChg>
        <pc:spChg chg="del mod">
          <ac:chgData name="Ünal, Sümeyra" userId="ed41a4b8-e3bd-43ec-9006-104aaebb684f" providerId="ADAL" clId="{ED150BE3-53EF-44DD-8C6B-5508D77336C6}" dt="2024-09-10T16:48:20.894" v="3236" actId="478"/>
          <ac:spMkLst>
            <pc:docMk/>
            <pc:sldMk cId="872081737" sldId="262"/>
            <ac:spMk id="3" creationId="{06917884-DEC7-3042-1AA1-FAE4DE59B5E0}"/>
          </ac:spMkLst>
        </pc:spChg>
        <pc:spChg chg="add">
          <ac:chgData name="Ünal, Sümeyra" userId="ed41a4b8-e3bd-43ec-9006-104aaebb684f" providerId="ADAL" clId="{ED150BE3-53EF-44DD-8C6B-5508D77336C6}" dt="2024-09-10T11:41:18.478" v="3040"/>
          <ac:spMkLst>
            <pc:docMk/>
            <pc:sldMk cId="872081737" sldId="262"/>
            <ac:spMk id="4" creationId="{7599A6DB-F773-DBBA-8EA3-87A02E8FACEA}"/>
          </ac:spMkLst>
        </pc:spChg>
        <pc:spChg chg="add del">
          <ac:chgData name="Ünal, Sümeyra" userId="ed41a4b8-e3bd-43ec-9006-104aaebb684f" providerId="ADAL" clId="{ED150BE3-53EF-44DD-8C6B-5508D77336C6}" dt="2024-09-10T16:47:49.575" v="3218" actId="22"/>
          <ac:spMkLst>
            <pc:docMk/>
            <pc:sldMk cId="872081737" sldId="262"/>
            <ac:spMk id="6" creationId="{3C1D6815-3377-3EC4-CBD0-2A0DA1D35166}"/>
          </ac:spMkLst>
        </pc:spChg>
        <pc:spChg chg="add del mod">
          <ac:chgData name="Ünal, Sümeyra" userId="ed41a4b8-e3bd-43ec-9006-104aaebb684f" providerId="ADAL" clId="{ED150BE3-53EF-44DD-8C6B-5508D77336C6}" dt="2024-09-10T16:48:24.235" v="3237" actId="478"/>
          <ac:spMkLst>
            <pc:docMk/>
            <pc:sldMk cId="872081737" sldId="262"/>
            <ac:spMk id="10" creationId="{7FE61CBD-3CFB-909A-BC4F-9CA36FA32ABC}"/>
          </ac:spMkLst>
        </pc:spChg>
        <pc:picChg chg="add mod">
          <ac:chgData name="Ünal, Sümeyra" userId="ed41a4b8-e3bd-43ec-9006-104aaebb684f" providerId="ADAL" clId="{ED150BE3-53EF-44DD-8C6B-5508D77336C6}" dt="2024-09-10T16:48:39.041" v="3240" actId="14100"/>
          <ac:picMkLst>
            <pc:docMk/>
            <pc:sldMk cId="872081737" sldId="262"/>
            <ac:picMk id="8" creationId="{C147F2EA-1927-2B9C-529B-5E5E741556E4}"/>
          </ac:picMkLst>
        </pc:picChg>
        <pc:picChg chg="add mod">
          <ac:chgData name="Ünal, Sümeyra" userId="ed41a4b8-e3bd-43ec-9006-104aaebb684f" providerId="ADAL" clId="{ED150BE3-53EF-44DD-8C6B-5508D77336C6}" dt="2024-09-10T16:49:14.835" v="3244" actId="1076"/>
          <ac:picMkLst>
            <pc:docMk/>
            <pc:sldMk cId="872081737" sldId="262"/>
            <ac:picMk id="12" creationId="{94C3B8C1-EAFD-2082-C4B6-0AC31FE52A0A}"/>
          </ac:picMkLst>
        </pc:picChg>
      </pc:sldChg>
      <pc:sldChg chg="modSp new mod modNotesTx">
        <pc:chgData name="Ünal, Sümeyra" userId="ed41a4b8-e3bd-43ec-9006-104aaebb684f" providerId="ADAL" clId="{ED150BE3-53EF-44DD-8C6B-5508D77336C6}" dt="2024-09-10T12:27:02.931" v="3114" actId="20577"/>
        <pc:sldMkLst>
          <pc:docMk/>
          <pc:sldMk cId="1362387514" sldId="263"/>
        </pc:sldMkLst>
        <pc:spChg chg="mod">
          <ac:chgData name="Ünal, Sümeyra" userId="ed41a4b8-e3bd-43ec-9006-104aaebb684f" providerId="ADAL" clId="{ED150BE3-53EF-44DD-8C6B-5508D77336C6}" dt="2024-09-07T15:02:59.424" v="885" actId="20577"/>
          <ac:spMkLst>
            <pc:docMk/>
            <pc:sldMk cId="1362387514" sldId="263"/>
            <ac:spMk id="2" creationId="{8283403C-8D37-DD9F-4A99-E3BF61B8D88D}"/>
          </ac:spMkLst>
        </pc:spChg>
        <pc:spChg chg="mod">
          <ac:chgData name="Ünal, Sümeyra" userId="ed41a4b8-e3bd-43ec-9006-104aaebb684f" providerId="ADAL" clId="{ED150BE3-53EF-44DD-8C6B-5508D77336C6}" dt="2024-09-07T15:59:51.284" v="1172" actId="20577"/>
          <ac:spMkLst>
            <pc:docMk/>
            <pc:sldMk cId="1362387514" sldId="263"/>
            <ac:spMk id="3" creationId="{584AD2EB-0366-FDA6-ACEA-62E3DEA07B9A}"/>
          </ac:spMkLst>
        </pc:spChg>
      </pc:sldChg>
      <pc:sldChg chg="modSp new mod ord modNotesTx">
        <pc:chgData name="Ünal, Sümeyra" userId="ed41a4b8-e3bd-43ec-9006-104aaebb684f" providerId="ADAL" clId="{ED150BE3-53EF-44DD-8C6B-5508D77336C6}" dt="2024-09-10T12:15:50.238" v="3080" actId="20577"/>
        <pc:sldMkLst>
          <pc:docMk/>
          <pc:sldMk cId="1478549416" sldId="264"/>
        </pc:sldMkLst>
        <pc:spChg chg="mod">
          <ac:chgData name="Ünal, Sümeyra" userId="ed41a4b8-e3bd-43ec-9006-104aaebb684f" providerId="ADAL" clId="{ED150BE3-53EF-44DD-8C6B-5508D77336C6}" dt="2024-09-07T16:00:01.519" v="1189" actId="20577"/>
          <ac:spMkLst>
            <pc:docMk/>
            <pc:sldMk cId="1478549416" sldId="264"/>
            <ac:spMk id="2" creationId="{8B24DE5A-968F-1A1A-E986-1575596A48DC}"/>
          </ac:spMkLst>
        </pc:spChg>
        <pc:spChg chg="mod">
          <ac:chgData name="Ünal, Sümeyra" userId="ed41a4b8-e3bd-43ec-9006-104aaebb684f" providerId="ADAL" clId="{ED150BE3-53EF-44DD-8C6B-5508D77336C6}" dt="2024-09-08T16:36:14.097" v="2974" actId="20577"/>
          <ac:spMkLst>
            <pc:docMk/>
            <pc:sldMk cId="1478549416" sldId="264"/>
            <ac:spMk id="3" creationId="{F6D019F2-8596-465F-A8E5-9BD2663CBBDE}"/>
          </ac:spMkLst>
        </pc:spChg>
      </pc:sldChg>
      <pc:sldChg chg="addSp delSp modSp new mod">
        <pc:chgData name="Ünal, Sümeyra" userId="ed41a4b8-e3bd-43ec-9006-104aaebb684f" providerId="ADAL" clId="{ED150BE3-53EF-44DD-8C6B-5508D77336C6}" dt="2024-09-10T09:35:19.771" v="3033" actId="1076"/>
        <pc:sldMkLst>
          <pc:docMk/>
          <pc:sldMk cId="1910153356" sldId="265"/>
        </pc:sldMkLst>
        <pc:spChg chg="mod">
          <ac:chgData name="Ünal, Sümeyra" userId="ed41a4b8-e3bd-43ec-9006-104aaebb684f" providerId="ADAL" clId="{ED150BE3-53EF-44DD-8C6B-5508D77336C6}" dt="2024-09-08T08:15:50.038" v="1636" actId="20577"/>
          <ac:spMkLst>
            <pc:docMk/>
            <pc:sldMk cId="1910153356" sldId="265"/>
            <ac:spMk id="2" creationId="{ECD4FC5A-6512-B84C-ECEA-C887D7614237}"/>
          </ac:spMkLst>
        </pc:spChg>
        <pc:spChg chg="del">
          <ac:chgData name="Ünal, Sümeyra" userId="ed41a4b8-e3bd-43ec-9006-104aaebb684f" providerId="ADAL" clId="{ED150BE3-53EF-44DD-8C6B-5508D77336C6}" dt="2024-09-08T08:15:59.027" v="1637" actId="478"/>
          <ac:spMkLst>
            <pc:docMk/>
            <pc:sldMk cId="1910153356" sldId="265"/>
            <ac:spMk id="3" creationId="{2116966C-09DA-D17E-3235-2BCB7B1A8859}"/>
          </ac:spMkLst>
        </pc:spChg>
        <pc:spChg chg="add mod">
          <ac:chgData name="Ünal, Sümeyra" userId="ed41a4b8-e3bd-43ec-9006-104aaebb684f" providerId="ADAL" clId="{ED150BE3-53EF-44DD-8C6B-5508D77336C6}" dt="2024-09-08T08:23:56.905" v="1667" actId="403"/>
          <ac:spMkLst>
            <pc:docMk/>
            <pc:sldMk cId="1910153356" sldId="265"/>
            <ac:spMk id="6" creationId="{145FE008-D7C9-7356-8610-7849C6D8AACE}"/>
          </ac:spMkLst>
        </pc:spChg>
        <pc:picChg chg="add mod">
          <ac:chgData name="Ünal, Sümeyra" userId="ed41a4b8-e3bd-43ec-9006-104aaebb684f" providerId="ADAL" clId="{ED150BE3-53EF-44DD-8C6B-5508D77336C6}" dt="2024-09-10T09:35:19.771" v="3033" actId="1076"/>
          <ac:picMkLst>
            <pc:docMk/>
            <pc:sldMk cId="1910153356" sldId="265"/>
            <ac:picMk id="4" creationId="{56BE1335-9BB8-9A2F-240A-875335AD0B8F}"/>
          </ac:picMkLst>
        </pc:picChg>
        <pc:picChg chg="add mod">
          <ac:chgData name="Ünal, Sümeyra" userId="ed41a4b8-e3bd-43ec-9006-104aaebb684f" providerId="ADAL" clId="{ED150BE3-53EF-44DD-8C6B-5508D77336C6}" dt="2024-09-08T08:23:09.051" v="1653" actId="1076"/>
          <ac:picMkLst>
            <pc:docMk/>
            <pc:sldMk cId="1910153356" sldId="265"/>
            <ac:picMk id="5" creationId="{E135978E-BD14-DA95-995F-F072B3C4D166}"/>
          </ac:picMkLst>
        </pc:picChg>
        <pc:picChg chg="add del mod">
          <ac:chgData name="Ünal, Sümeyra" userId="ed41a4b8-e3bd-43ec-9006-104aaebb684f" providerId="ADAL" clId="{ED150BE3-53EF-44DD-8C6B-5508D77336C6}" dt="2024-09-08T08:19:30.741" v="1647" actId="478"/>
          <ac:picMkLst>
            <pc:docMk/>
            <pc:sldMk cId="1910153356" sldId="265"/>
            <ac:picMk id="2050" creationId="{6D9190C5-C407-B57F-9283-8C29CE026B6F}"/>
          </ac:picMkLst>
        </pc:picChg>
        <pc:picChg chg="add del mod">
          <ac:chgData name="Ünal, Sümeyra" userId="ed41a4b8-e3bd-43ec-9006-104aaebb684f" providerId="ADAL" clId="{ED150BE3-53EF-44DD-8C6B-5508D77336C6}" dt="2024-09-08T08:22:56.674" v="1649" actId="478"/>
          <ac:picMkLst>
            <pc:docMk/>
            <pc:sldMk cId="1910153356" sldId="265"/>
            <ac:picMk id="2052" creationId="{84CDD797-4DF2-D449-CCEE-6C1101D15E8E}"/>
          </ac:picMkLst>
        </pc:picChg>
        <pc:picChg chg="add del">
          <ac:chgData name="Ünal, Sümeyra" userId="ed41a4b8-e3bd-43ec-9006-104aaebb684f" providerId="ADAL" clId="{ED150BE3-53EF-44DD-8C6B-5508D77336C6}" dt="2024-09-08T08:23:03.454" v="1651" actId="478"/>
          <ac:picMkLst>
            <pc:docMk/>
            <pc:sldMk cId="1910153356" sldId="265"/>
            <ac:picMk id="2054" creationId="{5166F3CB-25E6-9212-1E10-FC9CDDD5D7F7}"/>
          </ac:picMkLst>
        </pc:picChg>
      </pc:sldChg>
      <pc:sldChg chg="new del">
        <pc:chgData name="Ünal, Sümeyra" userId="ed41a4b8-e3bd-43ec-9006-104aaebb684f" providerId="ADAL" clId="{ED150BE3-53EF-44DD-8C6B-5508D77336C6}" dt="2024-09-08T09:49:26.615" v="1700" actId="47"/>
        <pc:sldMkLst>
          <pc:docMk/>
          <pc:sldMk cId="472750441" sldId="266"/>
        </pc:sldMkLst>
      </pc:sldChg>
      <pc:sldChg chg="addSp delSp modSp new mod">
        <pc:chgData name="Ünal, Sümeyra" userId="ed41a4b8-e3bd-43ec-9006-104aaebb684f" providerId="ADAL" clId="{ED150BE3-53EF-44DD-8C6B-5508D77336C6}" dt="2024-09-08T09:46:54.319" v="1678"/>
        <pc:sldMkLst>
          <pc:docMk/>
          <pc:sldMk cId="987760967" sldId="267"/>
        </pc:sldMkLst>
        <pc:spChg chg="mod">
          <ac:chgData name="Ünal, Sümeyra" userId="ed41a4b8-e3bd-43ec-9006-104aaebb684f" providerId="ADAL" clId="{ED150BE3-53EF-44DD-8C6B-5508D77336C6}" dt="2024-09-08T09:46:54.319" v="1678"/>
          <ac:spMkLst>
            <pc:docMk/>
            <pc:sldMk cId="987760967" sldId="267"/>
            <ac:spMk id="2" creationId="{B078F19B-D477-1C61-3DD9-15D4BED44B27}"/>
          </ac:spMkLst>
        </pc:spChg>
        <pc:spChg chg="del">
          <ac:chgData name="Ünal, Sümeyra" userId="ed41a4b8-e3bd-43ec-9006-104aaebb684f" providerId="ADAL" clId="{ED150BE3-53EF-44DD-8C6B-5508D77336C6}" dt="2024-09-08T09:45:12.836" v="1669" actId="22"/>
          <ac:spMkLst>
            <pc:docMk/>
            <pc:sldMk cId="987760967" sldId="267"/>
            <ac:spMk id="3" creationId="{61ED82B5-FA0F-58A4-4946-C508CBCB2B67}"/>
          </ac:spMkLst>
        </pc:spChg>
        <pc:picChg chg="add mod ord">
          <ac:chgData name="Ünal, Sümeyra" userId="ed41a4b8-e3bd-43ec-9006-104aaebb684f" providerId="ADAL" clId="{ED150BE3-53EF-44DD-8C6B-5508D77336C6}" dt="2024-09-08T09:45:49.411" v="1672" actId="1076"/>
          <ac:picMkLst>
            <pc:docMk/>
            <pc:sldMk cId="987760967" sldId="267"/>
            <ac:picMk id="5" creationId="{03658C24-9C90-B1EF-3DC3-B59349F06BC3}"/>
          </ac:picMkLst>
        </pc:picChg>
        <pc:picChg chg="add mod">
          <ac:chgData name="Ünal, Sümeyra" userId="ed41a4b8-e3bd-43ec-9006-104aaebb684f" providerId="ADAL" clId="{ED150BE3-53EF-44DD-8C6B-5508D77336C6}" dt="2024-09-08T09:45:56.589" v="1675" actId="1076"/>
          <ac:picMkLst>
            <pc:docMk/>
            <pc:sldMk cId="987760967" sldId="267"/>
            <ac:picMk id="7" creationId="{091C278B-62B8-DB31-780C-45D588302D1A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09:47:13.313" v="1681" actId="1076"/>
        <pc:sldMkLst>
          <pc:docMk/>
          <pc:sldMk cId="902517183" sldId="268"/>
        </pc:sldMkLst>
        <pc:spChg chg="mod">
          <ac:chgData name="Ünal, Sümeyra" userId="ed41a4b8-e3bd-43ec-9006-104aaebb684f" providerId="ADAL" clId="{ED150BE3-53EF-44DD-8C6B-5508D77336C6}" dt="2024-09-08T09:46:56.671" v="1679"/>
          <ac:spMkLst>
            <pc:docMk/>
            <pc:sldMk cId="902517183" sldId="268"/>
            <ac:spMk id="2" creationId="{62C1F097-9214-5C8D-8CDE-71D12370A336}"/>
          </ac:spMkLst>
        </pc:spChg>
        <pc:spChg chg="del">
          <ac:chgData name="Ünal, Sümeyra" userId="ed41a4b8-e3bd-43ec-9006-104aaebb684f" providerId="ADAL" clId="{ED150BE3-53EF-44DD-8C6B-5508D77336C6}" dt="2024-09-08T09:46:44.737" v="1677" actId="22"/>
          <ac:spMkLst>
            <pc:docMk/>
            <pc:sldMk cId="902517183" sldId="268"/>
            <ac:spMk id="3" creationId="{26B3A3AF-3957-FB54-18A9-FB713DBA891D}"/>
          </ac:spMkLst>
        </pc:spChg>
        <pc:picChg chg="add mod ord">
          <ac:chgData name="Ünal, Sümeyra" userId="ed41a4b8-e3bd-43ec-9006-104aaebb684f" providerId="ADAL" clId="{ED150BE3-53EF-44DD-8C6B-5508D77336C6}" dt="2024-09-08T09:47:13.313" v="1681" actId="1076"/>
          <ac:picMkLst>
            <pc:docMk/>
            <pc:sldMk cId="902517183" sldId="268"/>
            <ac:picMk id="5" creationId="{E723A11A-510E-C001-E610-ED94622A9F7D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09:49:33.587" v="1701"/>
        <pc:sldMkLst>
          <pc:docMk/>
          <pc:sldMk cId="192775051" sldId="269"/>
        </pc:sldMkLst>
        <pc:spChg chg="mod">
          <ac:chgData name="Ünal, Sümeyra" userId="ed41a4b8-e3bd-43ec-9006-104aaebb684f" providerId="ADAL" clId="{ED150BE3-53EF-44DD-8C6B-5508D77336C6}" dt="2024-09-08T09:49:33.587" v="1701"/>
          <ac:spMkLst>
            <pc:docMk/>
            <pc:sldMk cId="192775051" sldId="269"/>
            <ac:spMk id="2" creationId="{A9FBA1CC-AF60-5AD2-C095-37FA5DF64285}"/>
          </ac:spMkLst>
        </pc:spChg>
        <pc:spChg chg="del">
          <ac:chgData name="Ünal, Sümeyra" userId="ed41a4b8-e3bd-43ec-9006-104aaebb684f" providerId="ADAL" clId="{ED150BE3-53EF-44DD-8C6B-5508D77336C6}" dt="2024-09-08T09:47:45.943" v="1683" actId="22"/>
          <ac:spMkLst>
            <pc:docMk/>
            <pc:sldMk cId="192775051" sldId="269"/>
            <ac:spMk id="3" creationId="{1EE3CE90-5376-8703-F3BF-7327E21AFCBD}"/>
          </ac:spMkLst>
        </pc:spChg>
        <pc:picChg chg="add mod ord">
          <ac:chgData name="Ünal, Sümeyra" userId="ed41a4b8-e3bd-43ec-9006-104aaebb684f" providerId="ADAL" clId="{ED150BE3-53EF-44DD-8C6B-5508D77336C6}" dt="2024-09-08T09:48:41.604" v="1692" actId="14100"/>
          <ac:picMkLst>
            <pc:docMk/>
            <pc:sldMk cId="192775051" sldId="269"/>
            <ac:picMk id="5" creationId="{9F1712ED-A8ED-57F4-3D4D-E65777B4392C}"/>
          </ac:picMkLst>
        </pc:picChg>
        <pc:picChg chg="add mod">
          <ac:chgData name="Ünal, Sümeyra" userId="ed41a4b8-e3bd-43ec-9006-104aaebb684f" providerId="ADAL" clId="{ED150BE3-53EF-44DD-8C6B-5508D77336C6}" dt="2024-09-08T09:48:38.291" v="1691" actId="1076"/>
          <ac:picMkLst>
            <pc:docMk/>
            <pc:sldMk cId="192775051" sldId="269"/>
            <ac:picMk id="7" creationId="{653F107F-4570-132F-8DB7-C02627E77AF4}"/>
          </ac:picMkLst>
        </pc:picChg>
      </pc:sldChg>
      <pc:sldChg chg="new add del">
        <pc:chgData name="Ünal, Sümeyra" userId="ed41a4b8-e3bd-43ec-9006-104aaebb684f" providerId="ADAL" clId="{ED150BE3-53EF-44DD-8C6B-5508D77336C6}" dt="2024-09-08T09:49:25.651" v="1699" actId="47"/>
        <pc:sldMkLst>
          <pc:docMk/>
          <pc:sldMk cId="1578398498" sldId="270"/>
        </pc:sldMkLst>
      </pc:sldChg>
      <pc:sldChg chg="addSp delSp modSp new mod modNotesTx">
        <pc:chgData name="Ünal, Sümeyra" userId="ed41a4b8-e3bd-43ec-9006-104aaebb684f" providerId="ADAL" clId="{ED150BE3-53EF-44DD-8C6B-5508D77336C6}" dt="2024-09-10T12:10:07.487" v="3060"/>
        <pc:sldMkLst>
          <pc:docMk/>
          <pc:sldMk cId="2321110660" sldId="271"/>
        </pc:sldMkLst>
        <pc:spChg chg="mod">
          <ac:chgData name="Ünal, Sümeyra" userId="ed41a4b8-e3bd-43ec-9006-104aaebb684f" providerId="ADAL" clId="{ED150BE3-53EF-44DD-8C6B-5508D77336C6}" dt="2024-09-08T09:49:35.994" v="1702"/>
          <ac:spMkLst>
            <pc:docMk/>
            <pc:sldMk cId="2321110660" sldId="271"/>
            <ac:spMk id="2" creationId="{37E4A38B-3B5A-B2DF-B507-A3941DC56449}"/>
          </ac:spMkLst>
        </pc:spChg>
        <pc:spChg chg="del">
          <ac:chgData name="Ünal, Sümeyra" userId="ed41a4b8-e3bd-43ec-9006-104aaebb684f" providerId="ADAL" clId="{ED150BE3-53EF-44DD-8C6B-5508D77336C6}" dt="2024-09-08T09:49:09.451" v="1695" actId="22"/>
          <ac:spMkLst>
            <pc:docMk/>
            <pc:sldMk cId="2321110660" sldId="271"/>
            <ac:spMk id="3" creationId="{07BD8C7D-54AA-47B4-5B13-875D9308C9C9}"/>
          </ac:spMkLst>
        </pc:spChg>
        <pc:spChg chg="add mod">
          <ac:chgData name="Ünal, Sümeyra" userId="ed41a4b8-e3bd-43ec-9006-104aaebb684f" providerId="ADAL" clId="{ED150BE3-53EF-44DD-8C6B-5508D77336C6}" dt="2024-09-08T09:50:49.148" v="1845" actId="1076"/>
          <ac:spMkLst>
            <pc:docMk/>
            <pc:sldMk cId="2321110660" sldId="271"/>
            <ac:spMk id="6" creationId="{DE21C419-8C43-5326-B04E-2E9E36AD8DC0}"/>
          </ac:spMkLst>
        </pc:spChg>
        <pc:picChg chg="add mod ord">
          <ac:chgData name="Ünal, Sümeyra" userId="ed41a4b8-e3bd-43ec-9006-104aaebb684f" providerId="ADAL" clId="{ED150BE3-53EF-44DD-8C6B-5508D77336C6}" dt="2024-09-08T09:49:13.805" v="1696" actId="1076"/>
          <ac:picMkLst>
            <pc:docMk/>
            <pc:sldMk cId="2321110660" sldId="271"/>
            <ac:picMk id="5" creationId="{8435FC15-B0C7-D43F-B2D4-479928C5FC62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09:54:40.580" v="1854" actId="20577"/>
        <pc:sldMkLst>
          <pc:docMk/>
          <pc:sldMk cId="63414970" sldId="272"/>
        </pc:sldMkLst>
        <pc:spChg chg="mod">
          <ac:chgData name="Ünal, Sümeyra" userId="ed41a4b8-e3bd-43ec-9006-104aaebb684f" providerId="ADAL" clId="{ED150BE3-53EF-44DD-8C6B-5508D77336C6}" dt="2024-09-08T09:54:40.580" v="1854" actId="20577"/>
          <ac:spMkLst>
            <pc:docMk/>
            <pc:sldMk cId="63414970" sldId="272"/>
            <ac:spMk id="2" creationId="{D36E9549-CDD6-5234-302B-8C8B7BDF40F3}"/>
          </ac:spMkLst>
        </pc:spChg>
        <pc:spChg chg="del">
          <ac:chgData name="Ünal, Sümeyra" userId="ed41a4b8-e3bd-43ec-9006-104aaebb684f" providerId="ADAL" clId="{ED150BE3-53EF-44DD-8C6B-5508D77336C6}" dt="2024-09-08T09:54:36.806" v="1847" actId="22"/>
          <ac:spMkLst>
            <pc:docMk/>
            <pc:sldMk cId="63414970" sldId="272"/>
            <ac:spMk id="3" creationId="{1DE2FE27-DB57-D87C-D439-C0676679D479}"/>
          </ac:spMkLst>
        </pc:spChg>
        <pc:picChg chg="add mod ord">
          <ac:chgData name="Ünal, Sümeyra" userId="ed41a4b8-e3bd-43ec-9006-104aaebb684f" providerId="ADAL" clId="{ED150BE3-53EF-44DD-8C6B-5508D77336C6}" dt="2024-09-08T09:54:36.806" v="1847" actId="22"/>
          <ac:picMkLst>
            <pc:docMk/>
            <pc:sldMk cId="63414970" sldId="272"/>
            <ac:picMk id="5" creationId="{893D58BC-E5F4-B43C-736A-EC951A94E984}"/>
          </ac:picMkLst>
        </pc:picChg>
      </pc:sldChg>
      <pc:sldChg chg="addSp modSp new mod modNotesTx">
        <pc:chgData name="Ünal, Sümeyra" userId="ed41a4b8-e3bd-43ec-9006-104aaebb684f" providerId="ADAL" clId="{ED150BE3-53EF-44DD-8C6B-5508D77336C6}" dt="2024-09-10T12:19:29.145" v="3085"/>
        <pc:sldMkLst>
          <pc:docMk/>
          <pc:sldMk cId="1501279877" sldId="273"/>
        </pc:sldMkLst>
        <pc:spChg chg="mod">
          <ac:chgData name="Ünal, Sümeyra" userId="ed41a4b8-e3bd-43ec-9006-104aaebb684f" providerId="ADAL" clId="{ED150BE3-53EF-44DD-8C6B-5508D77336C6}" dt="2024-09-08T10:02:34.457" v="2120" actId="20577"/>
          <ac:spMkLst>
            <pc:docMk/>
            <pc:sldMk cId="1501279877" sldId="273"/>
            <ac:spMk id="2" creationId="{7E4895F5-A09A-6C7C-613C-613873DCA354}"/>
          </ac:spMkLst>
        </pc:spChg>
        <pc:spChg chg="mod">
          <ac:chgData name="Ünal, Sümeyra" userId="ed41a4b8-e3bd-43ec-9006-104aaebb684f" providerId="ADAL" clId="{ED150BE3-53EF-44DD-8C6B-5508D77336C6}" dt="2024-09-08T11:39:08.089" v="2964" actId="27636"/>
          <ac:spMkLst>
            <pc:docMk/>
            <pc:sldMk cId="1501279877" sldId="273"/>
            <ac:spMk id="3" creationId="{3D6795A7-8991-A61F-C5B9-E28D090193B9}"/>
          </ac:spMkLst>
        </pc:spChg>
        <pc:picChg chg="add mod">
          <ac:chgData name="Ünal, Sümeyra" userId="ed41a4b8-e3bd-43ec-9006-104aaebb684f" providerId="ADAL" clId="{ED150BE3-53EF-44DD-8C6B-5508D77336C6}" dt="2024-09-08T11:39:09.927" v="2965" actId="1076"/>
          <ac:picMkLst>
            <pc:docMk/>
            <pc:sldMk cId="1501279877" sldId="273"/>
            <ac:picMk id="5" creationId="{92897742-6FBE-FE03-6EA0-736953759176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10:04:44.819" v="2143" actId="20577"/>
        <pc:sldMkLst>
          <pc:docMk/>
          <pc:sldMk cId="3650544382" sldId="274"/>
        </pc:sldMkLst>
        <pc:spChg chg="mod">
          <ac:chgData name="Ünal, Sümeyra" userId="ed41a4b8-e3bd-43ec-9006-104aaebb684f" providerId="ADAL" clId="{ED150BE3-53EF-44DD-8C6B-5508D77336C6}" dt="2024-09-08T10:04:44.819" v="2143" actId="20577"/>
          <ac:spMkLst>
            <pc:docMk/>
            <pc:sldMk cId="3650544382" sldId="274"/>
            <ac:spMk id="2" creationId="{CDEEF75E-657E-7AD4-3A01-DC5023170331}"/>
          </ac:spMkLst>
        </pc:spChg>
        <pc:spChg chg="del">
          <ac:chgData name="Ünal, Sümeyra" userId="ed41a4b8-e3bd-43ec-9006-104aaebb684f" providerId="ADAL" clId="{ED150BE3-53EF-44DD-8C6B-5508D77336C6}" dt="2024-09-08T10:03:12.610" v="2123" actId="478"/>
          <ac:spMkLst>
            <pc:docMk/>
            <pc:sldMk cId="3650544382" sldId="274"/>
            <ac:spMk id="3" creationId="{B9350432-F2A4-A9C1-98A0-85B52C563C3D}"/>
          </ac:spMkLst>
        </pc:spChg>
        <pc:picChg chg="add del mod">
          <ac:chgData name="Ünal, Sümeyra" userId="ed41a4b8-e3bd-43ec-9006-104aaebb684f" providerId="ADAL" clId="{ED150BE3-53EF-44DD-8C6B-5508D77336C6}" dt="2024-09-08T10:03:35.443" v="2126" actId="478"/>
          <ac:picMkLst>
            <pc:docMk/>
            <pc:sldMk cId="3650544382" sldId="274"/>
            <ac:picMk id="5" creationId="{A51DCE51-83D9-64A9-5CD6-0687632E30B6}"/>
          </ac:picMkLst>
        </pc:picChg>
        <pc:picChg chg="add mod">
          <ac:chgData name="Ünal, Sümeyra" userId="ed41a4b8-e3bd-43ec-9006-104aaebb684f" providerId="ADAL" clId="{ED150BE3-53EF-44DD-8C6B-5508D77336C6}" dt="2024-09-08T10:03:40.523" v="2127" actId="1076"/>
          <ac:picMkLst>
            <pc:docMk/>
            <pc:sldMk cId="3650544382" sldId="274"/>
            <ac:picMk id="7" creationId="{863B5132-B552-0B89-08BC-1BDDE1E80D3C}"/>
          </ac:picMkLst>
        </pc:picChg>
      </pc:sldChg>
      <pc:sldChg chg="modSp new mod modNotesTx">
        <pc:chgData name="Ünal, Sümeyra" userId="ed41a4b8-e3bd-43ec-9006-104aaebb684f" providerId="ADAL" clId="{ED150BE3-53EF-44DD-8C6B-5508D77336C6}" dt="2024-09-10T12:19:59.569" v="3087"/>
        <pc:sldMkLst>
          <pc:docMk/>
          <pc:sldMk cId="1417900610" sldId="275"/>
        </pc:sldMkLst>
        <pc:spChg chg="mod">
          <ac:chgData name="Ünal, Sümeyra" userId="ed41a4b8-e3bd-43ec-9006-104aaebb684f" providerId="ADAL" clId="{ED150BE3-53EF-44DD-8C6B-5508D77336C6}" dt="2024-09-08T10:08:25.566" v="2257" actId="20577"/>
          <ac:spMkLst>
            <pc:docMk/>
            <pc:sldMk cId="1417900610" sldId="275"/>
            <ac:spMk id="2" creationId="{3A5D7CFE-31F5-84A2-2502-DDAE19804134}"/>
          </ac:spMkLst>
        </pc:spChg>
        <pc:spChg chg="mod">
          <ac:chgData name="Ünal, Sümeyra" userId="ed41a4b8-e3bd-43ec-9006-104aaebb684f" providerId="ADAL" clId="{ED150BE3-53EF-44DD-8C6B-5508D77336C6}" dt="2024-09-08T11:41:48.352" v="2966" actId="20577"/>
          <ac:spMkLst>
            <pc:docMk/>
            <pc:sldMk cId="1417900610" sldId="275"/>
            <ac:spMk id="3" creationId="{DAF714E8-28D8-5782-EC0C-28D6083B5833}"/>
          </ac:spMkLst>
        </pc:spChg>
      </pc:sldChg>
      <pc:sldChg chg="new del">
        <pc:chgData name="Ünal, Sümeyra" userId="ed41a4b8-e3bd-43ec-9006-104aaebb684f" providerId="ADAL" clId="{ED150BE3-53EF-44DD-8C6B-5508D77336C6}" dt="2024-09-10T12:19:40.414" v="3086" actId="47"/>
        <pc:sldMkLst>
          <pc:docMk/>
          <pc:sldMk cId="295577707" sldId="276"/>
        </pc:sldMkLst>
      </pc:sldChg>
      <pc:sldChg chg="addSp delSp modSp new mod modNotesTx">
        <pc:chgData name="Ünal, Sümeyra" userId="ed41a4b8-e3bd-43ec-9006-104aaebb684f" providerId="ADAL" clId="{ED150BE3-53EF-44DD-8C6B-5508D77336C6}" dt="2024-09-10T12:12:41.320" v="3070"/>
        <pc:sldMkLst>
          <pc:docMk/>
          <pc:sldMk cId="1249305581" sldId="277"/>
        </pc:sldMkLst>
        <pc:spChg chg="mod">
          <ac:chgData name="Ünal, Sümeyra" userId="ed41a4b8-e3bd-43ec-9006-104aaebb684f" providerId="ADAL" clId="{ED150BE3-53EF-44DD-8C6B-5508D77336C6}" dt="2024-09-08T10:11:30.361" v="2276" actId="20577"/>
          <ac:spMkLst>
            <pc:docMk/>
            <pc:sldMk cId="1249305581" sldId="277"/>
            <ac:spMk id="2" creationId="{41D54978-FF5D-D7A8-E00A-75490F105C4A}"/>
          </ac:spMkLst>
        </pc:spChg>
        <pc:spChg chg="del">
          <ac:chgData name="Ünal, Sümeyra" userId="ed41a4b8-e3bd-43ec-9006-104aaebb684f" providerId="ADAL" clId="{ED150BE3-53EF-44DD-8C6B-5508D77336C6}" dt="2024-09-08T10:11:15.906" v="2260" actId="22"/>
          <ac:spMkLst>
            <pc:docMk/>
            <pc:sldMk cId="1249305581" sldId="277"/>
            <ac:spMk id="3" creationId="{A9B7C642-4D87-6B72-4170-A9201CD24E77}"/>
          </ac:spMkLst>
        </pc:spChg>
        <pc:picChg chg="add mod ord">
          <ac:chgData name="Ünal, Sümeyra" userId="ed41a4b8-e3bd-43ec-9006-104aaebb684f" providerId="ADAL" clId="{ED150BE3-53EF-44DD-8C6B-5508D77336C6}" dt="2024-09-08T10:13:32.144" v="2283" actId="1076"/>
          <ac:picMkLst>
            <pc:docMk/>
            <pc:sldMk cId="1249305581" sldId="277"/>
            <ac:picMk id="5" creationId="{7A62A2BB-7A7F-9D75-EE12-97FC855B5D50}"/>
          </ac:picMkLst>
        </pc:picChg>
      </pc:sldChg>
      <pc:sldChg chg="new del">
        <pc:chgData name="Ünal, Sümeyra" userId="ed41a4b8-e3bd-43ec-9006-104aaebb684f" providerId="ADAL" clId="{ED150BE3-53EF-44DD-8C6B-5508D77336C6}" dt="2024-09-08T10:13:43.695" v="2286" actId="47"/>
        <pc:sldMkLst>
          <pc:docMk/>
          <pc:sldMk cId="576039338" sldId="278"/>
        </pc:sldMkLst>
      </pc:sldChg>
      <pc:sldChg chg="new del">
        <pc:chgData name="Ünal, Sümeyra" userId="ed41a4b8-e3bd-43ec-9006-104aaebb684f" providerId="ADAL" clId="{ED150BE3-53EF-44DD-8C6B-5508D77336C6}" dt="2024-09-08T10:13:20.177" v="2282" actId="47"/>
        <pc:sldMkLst>
          <pc:docMk/>
          <pc:sldMk cId="139921783" sldId="279"/>
        </pc:sldMkLst>
      </pc:sldChg>
      <pc:sldChg chg="add del">
        <pc:chgData name="Ünal, Sümeyra" userId="ed41a4b8-e3bd-43ec-9006-104aaebb684f" providerId="ADAL" clId="{ED150BE3-53EF-44DD-8C6B-5508D77336C6}" dt="2024-09-08T10:13:41.565" v="2285" actId="47"/>
        <pc:sldMkLst>
          <pc:docMk/>
          <pc:sldMk cId="4018902426" sldId="280"/>
        </pc:sldMkLst>
      </pc:sldChg>
      <pc:sldChg chg="addSp modSp add mod">
        <pc:chgData name="Ünal, Sümeyra" userId="ed41a4b8-e3bd-43ec-9006-104aaebb684f" providerId="ADAL" clId="{ED150BE3-53EF-44DD-8C6B-5508D77336C6}" dt="2024-09-08T10:15:07.462" v="2300" actId="1076"/>
        <pc:sldMkLst>
          <pc:docMk/>
          <pc:sldMk cId="3027123223" sldId="281"/>
        </pc:sldMkLst>
        <pc:picChg chg="add mod">
          <ac:chgData name="Ünal, Sümeyra" userId="ed41a4b8-e3bd-43ec-9006-104aaebb684f" providerId="ADAL" clId="{ED150BE3-53EF-44DD-8C6B-5508D77336C6}" dt="2024-09-08T10:13:59.699" v="2290" actId="1076"/>
          <ac:picMkLst>
            <pc:docMk/>
            <pc:sldMk cId="3027123223" sldId="281"/>
            <ac:picMk id="4" creationId="{8A50B688-CA12-8DCE-C5FB-7487EC39369F}"/>
          </ac:picMkLst>
        </pc:picChg>
        <pc:picChg chg="add mod">
          <ac:chgData name="Ünal, Sümeyra" userId="ed41a4b8-e3bd-43ec-9006-104aaebb684f" providerId="ADAL" clId="{ED150BE3-53EF-44DD-8C6B-5508D77336C6}" dt="2024-09-08T10:15:07.462" v="2300" actId="1076"/>
          <ac:picMkLst>
            <pc:docMk/>
            <pc:sldMk cId="3027123223" sldId="281"/>
            <ac:picMk id="7" creationId="{1F1E62F4-8E9F-466A-040F-A2DDB337F71F}"/>
          </ac:picMkLst>
        </pc:picChg>
        <pc:picChg chg="add mod">
          <ac:chgData name="Ünal, Sümeyra" userId="ed41a4b8-e3bd-43ec-9006-104aaebb684f" providerId="ADAL" clId="{ED150BE3-53EF-44DD-8C6B-5508D77336C6}" dt="2024-09-08T10:15:04.288" v="2299" actId="1076"/>
          <ac:picMkLst>
            <pc:docMk/>
            <pc:sldMk cId="3027123223" sldId="281"/>
            <ac:picMk id="9" creationId="{2599BD52-EB17-1464-7499-78CEC7A3D980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10:27:05.578" v="2374" actId="1076"/>
        <pc:sldMkLst>
          <pc:docMk/>
          <pc:sldMk cId="1457875765" sldId="282"/>
        </pc:sldMkLst>
        <pc:spChg chg="mod">
          <ac:chgData name="Ünal, Sümeyra" userId="ed41a4b8-e3bd-43ec-9006-104aaebb684f" providerId="ADAL" clId="{ED150BE3-53EF-44DD-8C6B-5508D77336C6}" dt="2024-09-08T10:16:58.073" v="2326" actId="20577"/>
          <ac:spMkLst>
            <pc:docMk/>
            <pc:sldMk cId="1457875765" sldId="282"/>
            <ac:spMk id="2" creationId="{6116E163-980B-4D7B-A96B-FD7606E9B1F5}"/>
          </ac:spMkLst>
        </pc:spChg>
        <pc:spChg chg="del mod">
          <ac:chgData name="Ünal, Sümeyra" userId="ed41a4b8-e3bd-43ec-9006-104aaebb684f" providerId="ADAL" clId="{ED150BE3-53EF-44DD-8C6B-5508D77336C6}" dt="2024-09-08T10:27:00.513" v="2372" actId="478"/>
          <ac:spMkLst>
            <pc:docMk/>
            <pc:sldMk cId="1457875765" sldId="282"/>
            <ac:spMk id="3" creationId="{C9221D0B-5E36-2A1D-0CAA-75547F058EEC}"/>
          </ac:spMkLst>
        </pc:spChg>
        <pc:spChg chg="add del mod">
          <ac:chgData name="Ünal, Sümeyra" userId="ed41a4b8-e3bd-43ec-9006-104aaebb684f" providerId="ADAL" clId="{ED150BE3-53EF-44DD-8C6B-5508D77336C6}" dt="2024-09-08T10:27:02.810" v="2373" actId="478"/>
          <ac:spMkLst>
            <pc:docMk/>
            <pc:sldMk cId="1457875765" sldId="282"/>
            <ac:spMk id="11" creationId="{BEFF8D65-277A-D971-FEA2-275823A6DBA3}"/>
          </ac:spMkLst>
        </pc:spChg>
        <pc:picChg chg="add del">
          <ac:chgData name="Ünal, Sümeyra" userId="ed41a4b8-e3bd-43ec-9006-104aaebb684f" providerId="ADAL" clId="{ED150BE3-53EF-44DD-8C6B-5508D77336C6}" dt="2024-09-08T10:26:47.892" v="2370" actId="478"/>
          <ac:picMkLst>
            <pc:docMk/>
            <pc:sldMk cId="1457875765" sldId="282"/>
            <ac:picMk id="5" creationId="{B227B52D-7E4C-106F-E1A6-EA691A2EC7BE}"/>
          </ac:picMkLst>
        </pc:picChg>
        <pc:picChg chg="add del">
          <ac:chgData name="Ünal, Sümeyra" userId="ed41a4b8-e3bd-43ec-9006-104aaebb684f" providerId="ADAL" clId="{ED150BE3-53EF-44DD-8C6B-5508D77336C6}" dt="2024-09-08T10:26:28.316" v="2367" actId="478"/>
          <ac:picMkLst>
            <pc:docMk/>
            <pc:sldMk cId="1457875765" sldId="282"/>
            <ac:picMk id="7" creationId="{027E7D25-9D7D-A915-1E20-3FE396D402BB}"/>
          </ac:picMkLst>
        </pc:picChg>
        <pc:picChg chg="add mod">
          <ac:chgData name="Ünal, Sümeyra" userId="ed41a4b8-e3bd-43ec-9006-104aaebb684f" providerId="ADAL" clId="{ED150BE3-53EF-44DD-8C6B-5508D77336C6}" dt="2024-09-08T10:27:05.578" v="2374" actId="1076"/>
          <ac:picMkLst>
            <pc:docMk/>
            <pc:sldMk cId="1457875765" sldId="282"/>
            <ac:picMk id="9" creationId="{41C86145-CE53-426D-9AB5-EA2F5B930587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16:36:33.233" v="2993" actId="20577"/>
        <pc:sldMkLst>
          <pc:docMk/>
          <pc:sldMk cId="2652407512" sldId="283"/>
        </pc:sldMkLst>
        <pc:spChg chg="mod">
          <ac:chgData name="Ünal, Sümeyra" userId="ed41a4b8-e3bd-43ec-9006-104aaebb684f" providerId="ADAL" clId="{ED150BE3-53EF-44DD-8C6B-5508D77336C6}" dt="2024-09-08T16:36:33.233" v="2993" actId="20577"/>
          <ac:spMkLst>
            <pc:docMk/>
            <pc:sldMk cId="2652407512" sldId="283"/>
            <ac:spMk id="2" creationId="{D44E8E60-DC72-25CE-FBB2-14014F5A9C82}"/>
          </ac:spMkLst>
        </pc:spChg>
        <pc:spChg chg="del">
          <ac:chgData name="Ünal, Sümeyra" userId="ed41a4b8-e3bd-43ec-9006-104aaebb684f" providerId="ADAL" clId="{ED150BE3-53EF-44DD-8C6B-5508D77336C6}" dt="2024-09-08T10:27:53.308" v="2380" actId="478"/>
          <ac:spMkLst>
            <pc:docMk/>
            <pc:sldMk cId="2652407512" sldId="283"/>
            <ac:spMk id="3" creationId="{3631E98C-A1A0-6BA0-BC87-F8E517D51D84}"/>
          </ac:spMkLst>
        </pc:spChg>
        <pc:picChg chg="add mod">
          <ac:chgData name="Ünal, Sümeyra" userId="ed41a4b8-e3bd-43ec-9006-104aaebb684f" providerId="ADAL" clId="{ED150BE3-53EF-44DD-8C6B-5508D77336C6}" dt="2024-09-08T10:28:02.952" v="2383" actId="1076"/>
          <ac:picMkLst>
            <pc:docMk/>
            <pc:sldMk cId="2652407512" sldId="283"/>
            <ac:picMk id="5" creationId="{3520E1AB-3188-AEE6-CB44-942E132E0A92}"/>
          </ac:picMkLst>
        </pc:picChg>
      </pc:sldChg>
      <pc:sldChg chg="addSp delSp modSp new mod modNotesTx">
        <pc:chgData name="Ünal, Sümeyra" userId="ed41a4b8-e3bd-43ec-9006-104aaebb684f" providerId="ADAL" clId="{ED150BE3-53EF-44DD-8C6B-5508D77336C6}" dt="2024-09-10T12:17:23.458" v="3081"/>
        <pc:sldMkLst>
          <pc:docMk/>
          <pc:sldMk cId="2473244850" sldId="284"/>
        </pc:sldMkLst>
        <pc:spChg chg="mod">
          <ac:chgData name="Ünal, Sümeyra" userId="ed41a4b8-e3bd-43ec-9006-104aaebb684f" providerId="ADAL" clId="{ED150BE3-53EF-44DD-8C6B-5508D77336C6}" dt="2024-09-08T16:36:40.860" v="3000" actId="20577"/>
          <ac:spMkLst>
            <pc:docMk/>
            <pc:sldMk cId="2473244850" sldId="284"/>
            <ac:spMk id="2" creationId="{7CD53391-0449-A4E7-BF09-09614DB234FC}"/>
          </ac:spMkLst>
        </pc:spChg>
        <pc:spChg chg="del">
          <ac:chgData name="Ünal, Sümeyra" userId="ed41a4b8-e3bd-43ec-9006-104aaebb684f" providerId="ADAL" clId="{ED150BE3-53EF-44DD-8C6B-5508D77336C6}" dt="2024-09-08T10:28:49.539" v="2398" actId="22"/>
          <ac:spMkLst>
            <pc:docMk/>
            <pc:sldMk cId="2473244850" sldId="284"/>
            <ac:spMk id="3" creationId="{45AE8EB0-51BB-7672-9308-F180F894E197}"/>
          </ac:spMkLst>
        </pc:spChg>
        <pc:spChg chg="add mod">
          <ac:chgData name="Ünal, Sümeyra" userId="ed41a4b8-e3bd-43ec-9006-104aaebb684f" providerId="ADAL" clId="{ED150BE3-53EF-44DD-8C6B-5508D77336C6}" dt="2024-09-08T10:32:09.401" v="2521" actId="20577"/>
          <ac:spMkLst>
            <pc:docMk/>
            <pc:sldMk cId="2473244850" sldId="284"/>
            <ac:spMk id="6" creationId="{476A537E-8568-32C4-1B63-9299BEAA2B12}"/>
          </ac:spMkLst>
        </pc:spChg>
        <pc:picChg chg="add mod ord">
          <ac:chgData name="Ünal, Sümeyra" userId="ed41a4b8-e3bd-43ec-9006-104aaebb684f" providerId="ADAL" clId="{ED150BE3-53EF-44DD-8C6B-5508D77336C6}" dt="2024-09-08T10:31:22.358" v="2414" actId="1076"/>
          <ac:picMkLst>
            <pc:docMk/>
            <pc:sldMk cId="2473244850" sldId="284"/>
            <ac:picMk id="5" creationId="{E8364A0A-8D75-2A42-4E51-62B4753B7C72}"/>
          </ac:picMkLst>
        </pc:picChg>
      </pc:sldChg>
      <pc:sldChg chg="modSp new mod modNotesTx">
        <pc:chgData name="Ünal, Sümeyra" userId="ed41a4b8-e3bd-43ec-9006-104aaebb684f" providerId="ADAL" clId="{ED150BE3-53EF-44DD-8C6B-5508D77336C6}" dt="2024-09-10T12:18:04.482" v="3082"/>
        <pc:sldMkLst>
          <pc:docMk/>
          <pc:sldMk cId="2505525523" sldId="285"/>
        </pc:sldMkLst>
        <pc:spChg chg="mod">
          <ac:chgData name="Ünal, Sümeyra" userId="ed41a4b8-e3bd-43ec-9006-104aaebb684f" providerId="ADAL" clId="{ED150BE3-53EF-44DD-8C6B-5508D77336C6}" dt="2024-09-08T16:37:15.923" v="3002"/>
          <ac:spMkLst>
            <pc:docMk/>
            <pc:sldMk cId="2505525523" sldId="285"/>
            <ac:spMk id="2" creationId="{975F812D-3393-1F7D-8F2A-3905481223DD}"/>
          </ac:spMkLst>
        </pc:spChg>
        <pc:spChg chg="mod">
          <ac:chgData name="Ünal, Sümeyra" userId="ed41a4b8-e3bd-43ec-9006-104aaebb684f" providerId="ADAL" clId="{ED150BE3-53EF-44DD-8C6B-5508D77336C6}" dt="2024-09-08T16:37:33.796" v="3007" actId="20577"/>
          <ac:spMkLst>
            <pc:docMk/>
            <pc:sldMk cId="2505525523" sldId="285"/>
            <ac:spMk id="3" creationId="{636B305D-B483-6B1E-EF51-03D36F9B7864}"/>
          </ac:spMkLst>
        </pc:spChg>
      </pc:sldChg>
      <pc:sldChg chg="addSp delSp modSp new mod modShow">
        <pc:chgData name="Ünal, Sümeyra" userId="ed41a4b8-e3bd-43ec-9006-104aaebb684f" providerId="ADAL" clId="{ED150BE3-53EF-44DD-8C6B-5508D77336C6}" dt="2024-09-10T17:03:36.873" v="3306" actId="729"/>
        <pc:sldMkLst>
          <pc:docMk/>
          <pc:sldMk cId="1635865837" sldId="286"/>
        </pc:sldMkLst>
        <pc:spChg chg="mod">
          <ac:chgData name="Ünal, Sümeyra" userId="ed41a4b8-e3bd-43ec-9006-104aaebb684f" providerId="ADAL" clId="{ED150BE3-53EF-44DD-8C6B-5508D77336C6}" dt="2024-09-08T10:41:52.092" v="2538"/>
          <ac:spMkLst>
            <pc:docMk/>
            <pc:sldMk cId="1635865837" sldId="286"/>
            <ac:spMk id="2" creationId="{25632955-0378-4831-D30A-0A674BD7A75A}"/>
          </ac:spMkLst>
        </pc:spChg>
        <pc:spChg chg="del mod">
          <ac:chgData name="Ünal, Sümeyra" userId="ed41a4b8-e3bd-43ec-9006-104aaebb684f" providerId="ADAL" clId="{ED150BE3-53EF-44DD-8C6B-5508D77336C6}" dt="2024-09-08T10:59:23.140" v="2772" actId="478"/>
          <ac:spMkLst>
            <pc:docMk/>
            <pc:sldMk cId="1635865837" sldId="286"/>
            <ac:spMk id="3" creationId="{296D5C1B-7E34-9727-B711-FF3D9145FFA5}"/>
          </ac:spMkLst>
        </pc:spChg>
        <pc:spChg chg="add mod">
          <ac:chgData name="Ünal, Sümeyra" userId="ed41a4b8-e3bd-43ec-9006-104aaebb684f" providerId="ADAL" clId="{ED150BE3-53EF-44DD-8C6B-5508D77336C6}" dt="2024-09-08T11:10:47.322" v="2945" actId="20577"/>
          <ac:spMkLst>
            <pc:docMk/>
            <pc:sldMk cId="1635865837" sldId="286"/>
            <ac:spMk id="6" creationId="{948F59A4-4FC2-79DB-CF73-5969223A19B4}"/>
          </ac:spMkLst>
        </pc:spChg>
        <pc:picChg chg="add mod">
          <ac:chgData name="Ünal, Sümeyra" userId="ed41a4b8-e3bd-43ec-9006-104aaebb684f" providerId="ADAL" clId="{ED150BE3-53EF-44DD-8C6B-5508D77336C6}" dt="2024-09-08T10:59:26.041" v="2773" actId="1076"/>
          <ac:picMkLst>
            <pc:docMk/>
            <pc:sldMk cId="1635865837" sldId="286"/>
            <ac:picMk id="5" creationId="{038E3976-26FA-29DC-61A4-75F5A0914BA5}"/>
          </ac:picMkLst>
        </pc:picChg>
        <pc:picChg chg="add mod">
          <ac:chgData name="Ünal, Sümeyra" userId="ed41a4b8-e3bd-43ec-9006-104aaebb684f" providerId="ADAL" clId="{ED150BE3-53EF-44DD-8C6B-5508D77336C6}" dt="2024-09-08T11:12:46.205" v="2950" actId="1076"/>
          <ac:picMkLst>
            <pc:docMk/>
            <pc:sldMk cId="1635865837" sldId="286"/>
            <ac:picMk id="8" creationId="{D93F3C23-C606-D78B-C902-04E3E0DA0648}"/>
          </ac:picMkLst>
        </pc:picChg>
        <pc:picChg chg="add mod">
          <ac:chgData name="Ünal, Sümeyra" userId="ed41a4b8-e3bd-43ec-9006-104aaebb684f" providerId="ADAL" clId="{ED150BE3-53EF-44DD-8C6B-5508D77336C6}" dt="2024-09-08T11:12:52.038" v="2951" actId="1076"/>
          <ac:picMkLst>
            <pc:docMk/>
            <pc:sldMk cId="1635865837" sldId="286"/>
            <ac:picMk id="10" creationId="{BD1D976A-F9B8-7E18-8D58-37A41F3E5001}"/>
          </ac:picMkLst>
        </pc:picChg>
      </pc:sldChg>
      <pc:sldChg chg="addSp delSp modSp new mod modShow">
        <pc:chgData name="Ünal, Sümeyra" userId="ed41a4b8-e3bd-43ec-9006-104aaebb684f" providerId="ADAL" clId="{ED150BE3-53EF-44DD-8C6B-5508D77336C6}" dt="2024-09-10T17:03:32.436" v="3305" actId="729"/>
        <pc:sldMkLst>
          <pc:docMk/>
          <pc:sldMk cId="1363963067" sldId="287"/>
        </pc:sldMkLst>
        <pc:spChg chg="mod">
          <ac:chgData name="Ünal, Sümeyra" userId="ed41a4b8-e3bd-43ec-9006-104aaebb684f" providerId="ADAL" clId="{ED150BE3-53EF-44DD-8C6B-5508D77336C6}" dt="2024-09-08T16:37:10.351" v="3001"/>
          <ac:spMkLst>
            <pc:docMk/>
            <pc:sldMk cId="1363963067" sldId="287"/>
            <ac:spMk id="2" creationId="{491654B6-E56A-78D1-18B5-574E6AC98AD7}"/>
          </ac:spMkLst>
        </pc:spChg>
        <pc:spChg chg="del">
          <ac:chgData name="Ünal, Sümeyra" userId="ed41a4b8-e3bd-43ec-9006-104aaebb684f" providerId="ADAL" clId="{ED150BE3-53EF-44DD-8C6B-5508D77336C6}" dt="2024-09-08T10:54:28.033" v="2754" actId="22"/>
          <ac:spMkLst>
            <pc:docMk/>
            <pc:sldMk cId="1363963067" sldId="287"/>
            <ac:spMk id="3" creationId="{081AC0F4-2985-A3C0-C5C9-A6064C79FDE3}"/>
          </ac:spMkLst>
        </pc:spChg>
        <pc:picChg chg="add mod ord">
          <ac:chgData name="Ünal, Sümeyra" userId="ed41a4b8-e3bd-43ec-9006-104aaebb684f" providerId="ADAL" clId="{ED150BE3-53EF-44DD-8C6B-5508D77336C6}" dt="2024-09-08T10:54:34.227" v="2756" actId="1076"/>
          <ac:picMkLst>
            <pc:docMk/>
            <pc:sldMk cId="1363963067" sldId="287"/>
            <ac:picMk id="5" creationId="{49C8B898-4BFE-B6E9-5D3F-2ADD7FCD0A57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08T11:37:37.547" v="2960" actId="20577"/>
        <pc:sldMkLst>
          <pc:docMk/>
          <pc:sldMk cId="1714689828" sldId="288"/>
        </pc:sldMkLst>
        <pc:spChg chg="mod">
          <ac:chgData name="Ünal, Sümeyra" userId="ed41a4b8-e3bd-43ec-9006-104aaebb684f" providerId="ADAL" clId="{ED150BE3-53EF-44DD-8C6B-5508D77336C6}" dt="2024-09-08T11:37:37.547" v="2960" actId="20577"/>
          <ac:spMkLst>
            <pc:docMk/>
            <pc:sldMk cId="1714689828" sldId="288"/>
            <ac:spMk id="2" creationId="{0D9627F7-89FB-BC6B-A79E-911718959DCA}"/>
          </ac:spMkLst>
        </pc:spChg>
        <pc:spChg chg="del">
          <ac:chgData name="Ünal, Sümeyra" userId="ed41a4b8-e3bd-43ec-9006-104aaebb684f" providerId="ADAL" clId="{ED150BE3-53EF-44DD-8C6B-5508D77336C6}" dt="2024-09-08T11:37:33.868" v="2953" actId="22"/>
          <ac:spMkLst>
            <pc:docMk/>
            <pc:sldMk cId="1714689828" sldId="288"/>
            <ac:spMk id="3" creationId="{09C0A1E3-A22B-4DA8-B5D7-0A47FCD7C211}"/>
          </ac:spMkLst>
        </pc:spChg>
        <pc:picChg chg="add mod ord">
          <ac:chgData name="Ünal, Sümeyra" userId="ed41a4b8-e3bd-43ec-9006-104aaebb684f" providerId="ADAL" clId="{ED150BE3-53EF-44DD-8C6B-5508D77336C6}" dt="2024-09-08T11:37:33.868" v="2953" actId="22"/>
          <ac:picMkLst>
            <pc:docMk/>
            <pc:sldMk cId="1714689828" sldId="288"/>
            <ac:picMk id="5" creationId="{967BBA0B-69F1-1112-3E16-7D322FCAA1D8}"/>
          </ac:picMkLst>
        </pc:picChg>
      </pc:sldChg>
      <pc:sldChg chg="new del">
        <pc:chgData name="Ünal, Sümeyra" userId="ed41a4b8-e3bd-43ec-9006-104aaebb684f" providerId="ADAL" clId="{ED150BE3-53EF-44DD-8C6B-5508D77336C6}" dt="2024-09-08T16:38:19.415" v="3009" actId="47"/>
        <pc:sldMkLst>
          <pc:docMk/>
          <pc:sldMk cId="171639621" sldId="289"/>
        </pc:sldMkLst>
      </pc:sldChg>
      <pc:sldChg chg="addSp delSp modSp new mod ord modShow">
        <pc:chgData name="Ünal, Sümeyra" userId="ed41a4b8-e3bd-43ec-9006-104aaebb684f" providerId="ADAL" clId="{ED150BE3-53EF-44DD-8C6B-5508D77336C6}" dt="2024-09-10T16:41:07.421" v="3216" actId="729"/>
        <pc:sldMkLst>
          <pc:docMk/>
          <pc:sldMk cId="1460693574" sldId="289"/>
        </pc:sldMkLst>
        <pc:spChg chg="mod">
          <ac:chgData name="Ünal, Sümeyra" userId="ed41a4b8-e3bd-43ec-9006-104aaebb684f" providerId="ADAL" clId="{ED150BE3-53EF-44DD-8C6B-5508D77336C6}" dt="2024-09-08T16:41:43.007" v="3020" actId="20577"/>
          <ac:spMkLst>
            <pc:docMk/>
            <pc:sldMk cId="1460693574" sldId="289"/>
            <ac:spMk id="2" creationId="{F2FAB006-F6E7-7658-107D-86D7FCBD61E1}"/>
          </ac:spMkLst>
        </pc:spChg>
        <pc:spChg chg="del">
          <ac:chgData name="Ünal, Sümeyra" userId="ed41a4b8-e3bd-43ec-9006-104aaebb684f" providerId="ADAL" clId="{ED150BE3-53EF-44DD-8C6B-5508D77336C6}" dt="2024-09-08T16:42:58.101" v="3023" actId="22"/>
          <ac:spMkLst>
            <pc:docMk/>
            <pc:sldMk cId="1460693574" sldId="289"/>
            <ac:spMk id="3" creationId="{FDFCCCEF-42DF-8589-7224-C041C86FA04C}"/>
          </ac:spMkLst>
        </pc:spChg>
        <pc:spChg chg="add del mod">
          <ac:chgData name="Ünal, Sümeyra" userId="ed41a4b8-e3bd-43ec-9006-104aaebb684f" providerId="ADAL" clId="{ED150BE3-53EF-44DD-8C6B-5508D77336C6}" dt="2024-09-08T16:44:11.126" v="3028" actId="478"/>
          <ac:spMkLst>
            <pc:docMk/>
            <pc:sldMk cId="1460693574" sldId="289"/>
            <ac:spMk id="7" creationId="{F09E3E59-08C7-04B7-89C5-084FB05E84FE}"/>
          </ac:spMkLst>
        </pc:spChg>
        <pc:picChg chg="add del mod ord">
          <ac:chgData name="Ünal, Sümeyra" userId="ed41a4b8-e3bd-43ec-9006-104aaebb684f" providerId="ADAL" clId="{ED150BE3-53EF-44DD-8C6B-5508D77336C6}" dt="2024-09-08T16:44:07.218" v="3026" actId="478"/>
          <ac:picMkLst>
            <pc:docMk/>
            <pc:sldMk cId="1460693574" sldId="289"/>
            <ac:picMk id="5" creationId="{7F33520B-7E3F-89E9-C635-43DC08B45A43}"/>
          </ac:picMkLst>
        </pc:picChg>
        <pc:picChg chg="add mod">
          <ac:chgData name="Ünal, Sümeyra" userId="ed41a4b8-e3bd-43ec-9006-104aaebb684f" providerId="ADAL" clId="{ED150BE3-53EF-44DD-8C6B-5508D77336C6}" dt="2024-09-08T16:44:38.603" v="3031" actId="14100"/>
          <ac:picMkLst>
            <pc:docMk/>
            <pc:sldMk cId="1460693574" sldId="289"/>
            <ac:picMk id="9" creationId="{D7EEF899-436A-FCFF-431C-135D9E703EE1}"/>
          </ac:picMkLst>
        </pc:picChg>
      </pc:sldChg>
      <pc:sldChg chg="addSp delSp modSp new mod ord modShow">
        <pc:chgData name="Ünal, Sümeyra" userId="ed41a4b8-e3bd-43ec-9006-104aaebb684f" providerId="ADAL" clId="{ED150BE3-53EF-44DD-8C6B-5508D77336C6}" dt="2024-09-10T16:26:07.047" v="3117"/>
        <pc:sldMkLst>
          <pc:docMk/>
          <pc:sldMk cId="2465866378" sldId="290"/>
        </pc:sldMkLst>
        <pc:spChg chg="del">
          <ac:chgData name="Ünal, Sümeyra" userId="ed41a4b8-e3bd-43ec-9006-104aaebb684f" providerId="ADAL" clId="{ED150BE3-53EF-44DD-8C6B-5508D77336C6}" dt="2024-09-10T09:46:35.544" v="3035" actId="22"/>
          <ac:spMkLst>
            <pc:docMk/>
            <pc:sldMk cId="2465866378" sldId="290"/>
            <ac:spMk id="3" creationId="{28770463-7963-27FE-FBB4-E7359E79E3C2}"/>
          </ac:spMkLst>
        </pc:spChg>
        <pc:picChg chg="add mod ord">
          <ac:chgData name="Ünal, Sümeyra" userId="ed41a4b8-e3bd-43ec-9006-104aaebb684f" providerId="ADAL" clId="{ED150BE3-53EF-44DD-8C6B-5508D77336C6}" dt="2024-09-10T09:46:35.544" v="3035" actId="22"/>
          <ac:picMkLst>
            <pc:docMk/>
            <pc:sldMk cId="2465866378" sldId="290"/>
            <ac:picMk id="5" creationId="{EBD58B8C-305A-65CC-412A-BFC340185E0A}"/>
          </ac:picMkLst>
        </pc:picChg>
      </pc:sldChg>
      <pc:sldChg chg="addSp delSp modSp new mod">
        <pc:chgData name="Ünal, Sümeyra" userId="ed41a4b8-e3bd-43ec-9006-104aaebb684f" providerId="ADAL" clId="{ED150BE3-53EF-44DD-8C6B-5508D77336C6}" dt="2024-09-10T16:38:23.927" v="3192" actId="1076"/>
        <pc:sldMkLst>
          <pc:docMk/>
          <pc:sldMk cId="1022171689" sldId="291"/>
        </pc:sldMkLst>
        <pc:spChg chg="mod">
          <ac:chgData name="Ünal, Sümeyra" userId="ed41a4b8-e3bd-43ec-9006-104aaebb684f" providerId="ADAL" clId="{ED150BE3-53EF-44DD-8C6B-5508D77336C6}" dt="2024-09-10T16:34:53.763" v="3153" actId="20577"/>
          <ac:spMkLst>
            <pc:docMk/>
            <pc:sldMk cId="1022171689" sldId="291"/>
            <ac:spMk id="2" creationId="{68A86F82-C9B6-6483-A205-CEF705066E84}"/>
          </ac:spMkLst>
        </pc:spChg>
        <pc:spChg chg="del">
          <ac:chgData name="Ünal, Sümeyra" userId="ed41a4b8-e3bd-43ec-9006-104aaebb684f" providerId="ADAL" clId="{ED150BE3-53EF-44DD-8C6B-5508D77336C6}" dt="2024-09-10T16:33:47.314" v="3135" actId="22"/>
          <ac:spMkLst>
            <pc:docMk/>
            <pc:sldMk cId="1022171689" sldId="291"/>
            <ac:spMk id="3" creationId="{0507EC28-0E3F-C764-5DAD-A0B99D1609CF}"/>
          </ac:spMkLst>
        </pc:spChg>
        <pc:spChg chg="add del">
          <ac:chgData name="Ünal, Sümeyra" userId="ed41a4b8-e3bd-43ec-9006-104aaebb684f" providerId="ADAL" clId="{ED150BE3-53EF-44DD-8C6B-5508D77336C6}" dt="2024-09-10T16:37:40.051" v="3177" actId="22"/>
          <ac:spMkLst>
            <pc:docMk/>
            <pc:sldMk cId="1022171689" sldId="291"/>
            <ac:spMk id="13" creationId="{5F19E093-F3AB-60C9-3C22-C02D7204E40F}"/>
          </ac:spMkLst>
        </pc:spChg>
        <pc:picChg chg="add mod ord">
          <ac:chgData name="Ünal, Sümeyra" userId="ed41a4b8-e3bd-43ec-9006-104aaebb684f" providerId="ADAL" clId="{ED150BE3-53EF-44DD-8C6B-5508D77336C6}" dt="2024-09-10T16:36:07.453" v="3168" actId="1076"/>
          <ac:picMkLst>
            <pc:docMk/>
            <pc:sldMk cId="1022171689" sldId="291"/>
            <ac:picMk id="5" creationId="{4E643680-76D9-6BC5-3D62-86C789331C48}"/>
          </ac:picMkLst>
        </pc:picChg>
        <pc:picChg chg="add mod">
          <ac:chgData name="Ünal, Sümeyra" userId="ed41a4b8-e3bd-43ec-9006-104aaebb684f" providerId="ADAL" clId="{ED150BE3-53EF-44DD-8C6B-5508D77336C6}" dt="2024-09-10T16:36:01.812" v="3165" actId="14100"/>
          <ac:picMkLst>
            <pc:docMk/>
            <pc:sldMk cId="1022171689" sldId="291"/>
            <ac:picMk id="7" creationId="{E8B4F180-8E4D-D2C1-7330-08F4F031EF50}"/>
          </ac:picMkLst>
        </pc:picChg>
        <pc:picChg chg="add mod">
          <ac:chgData name="Ünal, Sümeyra" userId="ed41a4b8-e3bd-43ec-9006-104aaebb684f" providerId="ADAL" clId="{ED150BE3-53EF-44DD-8C6B-5508D77336C6}" dt="2024-09-10T16:38:22.725" v="3191" actId="1076"/>
          <ac:picMkLst>
            <pc:docMk/>
            <pc:sldMk cId="1022171689" sldId="291"/>
            <ac:picMk id="9" creationId="{3E748F1D-7BA7-A7E8-4D63-B3373A30EC13}"/>
          </ac:picMkLst>
        </pc:picChg>
        <pc:picChg chg="add mod">
          <ac:chgData name="Ünal, Sümeyra" userId="ed41a4b8-e3bd-43ec-9006-104aaebb684f" providerId="ADAL" clId="{ED150BE3-53EF-44DD-8C6B-5508D77336C6}" dt="2024-09-10T16:37:54.556" v="3181" actId="1076"/>
          <ac:picMkLst>
            <pc:docMk/>
            <pc:sldMk cId="1022171689" sldId="291"/>
            <ac:picMk id="11" creationId="{DCEA181E-6467-1338-881D-CB12F5551F2B}"/>
          </ac:picMkLst>
        </pc:picChg>
        <pc:picChg chg="add mod">
          <ac:chgData name="Ünal, Sümeyra" userId="ed41a4b8-e3bd-43ec-9006-104aaebb684f" providerId="ADAL" clId="{ED150BE3-53EF-44DD-8C6B-5508D77336C6}" dt="2024-09-10T16:37:56.239" v="3182" actId="1076"/>
          <ac:picMkLst>
            <pc:docMk/>
            <pc:sldMk cId="1022171689" sldId="291"/>
            <ac:picMk id="15" creationId="{ED7A9E50-142B-16DA-ECF6-D7847A502060}"/>
          </ac:picMkLst>
        </pc:picChg>
        <pc:picChg chg="add mod">
          <ac:chgData name="Ünal, Sümeyra" userId="ed41a4b8-e3bd-43ec-9006-104aaebb684f" providerId="ADAL" clId="{ED150BE3-53EF-44DD-8C6B-5508D77336C6}" dt="2024-09-10T16:38:23.927" v="3192" actId="1076"/>
          <ac:picMkLst>
            <pc:docMk/>
            <pc:sldMk cId="1022171689" sldId="291"/>
            <ac:picMk id="17" creationId="{3246F155-A053-2D7F-7A9A-D57B9D95A00B}"/>
          </ac:picMkLst>
        </pc:picChg>
      </pc:sldChg>
      <pc:sldChg chg="addSp delSp modSp new del mod">
        <pc:chgData name="Ünal, Sümeyra" userId="ed41a4b8-e3bd-43ec-9006-104aaebb684f" providerId="ADAL" clId="{ED150BE3-53EF-44DD-8C6B-5508D77336C6}" dt="2024-09-10T16:32:20.996" v="3133" actId="47"/>
        <pc:sldMkLst>
          <pc:docMk/>
          <pc:sldMk cId="1773705042" sldId="291"/>
        </pc:sldMkLst>
        <pc:spChg chg="del">
          <ac:chgData name="Ünal, Sümeyra" userId="ed41a4b8-e3bd-43ec-9006-104aaebb684f" providerId="ADAL" clId="{ED150BE3-53EF-44DD-8C6B-5508D77336C6}" dt="2024-09-10T16:31:58.988" v="3130" actId="478"/>
          <ac:spMkLst>
            <pc:docMk/>
            <pc:sldMk cId="1773705042" sldId="291"/>
            <ac:spMk id="3" creationId="{B5BFEA5D-4140-F7B2-15B3-E246D1B95C7F}"/>
          </ac:spMkLst>
        </pc:spChg>
        <pc:picChg chg="add mod">
          <ac:chgData name="Ünal, Sümeyra" userId="ed41a4b8-e3bd-43ec-9006-104aaebb684f" providerId="ADAL" clId="{ED150BE3-53EF-44DD-8C6B-5508D77336C6}" dt="2024-09-10T16:32:05.802" v="3132" actId="1076"/>
          <ac:picMkLst>
            <pc:docMk/>
            <pc:sldMk cId="1773705042" sldId="291"/>
            <ac:picMk id="5" creationId="{3675084C-5070-81C7-5CD7-A47DCCC8A184}"/>
          </ac:picMkLst>
        </pc:picChg>
      </pc:sldChg>
      <pc:sldChg chg="addSp delSp modSp add mod">
        <pc:chgData name="Ünal, Sümeyra" userId="ed41a4b8-e3bd-43ec-9006-104aaebb684f" providerId="ADAL" clId="{ED150BE3-53EF-44DD-8C6B-5508D77336C6}" dt="2024-09-10T16:40:59.015" v="3214" actId="1076"/>
        <pc:sldMkLst>
          <pc:docMk/>
          <pc:sldMk cId="2058433036" sldId="292"/>
        </pc:sldMkLst>
        <pc:spChg chg="add del mod">
          <ac:chgData name="Ünal, Sümeyra" userId="ed41a4b8-e3bd-43ec-9006-104aaebb684f" providerId="ADAL" clId="{ED150BE3-53EF-44DD-8C6B-5508D77336C6}" dt="2024-09-10T16:39:19.923" v="3198" actId="478"/>
          <ac:spMkLst>
            <pc:docMk/>
            <pc:sldMk cId="2058433036" sldId="292"/>
            <ac:spMk id="4" creationId="{A0A3354C-3218-FCC4-7740-F63F262F5309}"/>
          </ac:spMkLst>
        </pc:spChg>
        <pc:picChg chg="del">
          <ac:chgData name="Ünal, Sümeyra" userId="ed41a4b8-e3bd-43ec-9006-104aaebb684f" providerId="ADAL" clId="{ED150BE3-53EF-44DD-8C6B-5508D77336C6}" dt="2024-09-10T16:39:15.967" v="3196" actId="478"/>
          <ac:picMkLst>
            <pc:docMk/>
            <pc:sldMk cId="2058433036" sldId="292"/>
            <ac:picMk id="5" creationId="{4E643680-76D9-6BC5-3D62-86C789331C48}"/>
          </ac:picMkLst>
        </pc:picChg>
        <pc:picChg chg="del">
          <ac:chgData name="Ünal, Sümeyra" userId="ed41a4b8-e3bd-43ec-9006-104aaebb684f" providerId="ADAL" clId="{ED150BE3-53EF-44DD-8C6B-5508D77336C6}" dt="2024-09-10T16:39:35.474" v="3204" actId="478"/>
          <ac:picMkLst>
            <pc:docMk/>
            <pc:sldMk cId="2058433036" sldId="292"/>
            <ac:picMk id="7" creationId="{E8B4F180-8E4D-D2C1-7330-08F4F031EF50}"/>
          </ac:picMkLst>
        </pc:picChg>
        <pc:picChg chg="add mod">
          <ac:chgData name="Ünal, Sümeyra" userId="ed41a4b8-e3bd-43ec-9006-104aaebb684f" providerId="ADAL" clId="{ED150BE3-53EF-44DD-8C6B-5508D77336C6}" dt="2024-09-10T16:39:32.114" v="3203" actId="1076"/>
          <ac:picMkLst>
            <pc:docMk/>
            <pc:sldMk cId="2058433036" sldId="292"/>
            <ac:picMk id="8" creationId="{8FA32FFA-48C4-1B40-13E3-DAC6E2E6DE30}"/>
          </ac:picMkLst>
        </pc:picChg>
        <pc:picChg chg="del">
          <ac:chgData name="Ünal, Sümeyra" userId="ed41a4b8-e3bd-43ec-9006-104aaebb684f" providerId="ADAL" clId="{ED150BE3-53EF-44DD-8C6B-5508D77336C6}" dt="2024-09-10T16:40:17.815" v="3208" actId="478"/>
          <ac:picMkLst>
            <pc:docMk/>
            <pc:sldMk cId="2058433036" sldId="292"/>
            <ac:picMk id="9" creationId="{3E748F1D-7BA7-A7E8-4D63-B3373A30EC13}"/>
          </ac:picMkLst>
        </pc:picChg>
        <pc:picChg chg="del">
          <ac:chgData name="Ünal, Sümeyra" userId="ed41a4b8-e3bd-43ec-9006-104aaebb684f" providerId="ADAL" clId="{ED150BE3-53EF-44DD-8C6B-5508D77336C6}" dt="2024-09-10T16:40:19.422" v="3209" actId="478"/>
          <ac:picMkLst>
            <pc:docMk/>
            <pc:sldMk cId="2058433036" sldId="292"/>
            <ac:picMk id="11" creationId="{DCEA181E-6467-1338-881D-CB12F5551F2B}"/>
          </ac:picMkLst>
        </pc:picChg>
        <pc:picChg chg="add mod">
          <ac:chgData name="Ünal, Sümeyra" userId="ed41a4b8-e3bd-43ec-9006-104aaebb684f" providerId="ADAL" clId="{ED150BE3-53EF-44DD-8C6B-5508D77336C6}" dt="2024-09-10T16:40:14.377" v="3207" actId="1076"/>
          <ac:picMkLst>
            <pc:docMk/>
            <pc:sldMk cId="2058433036" sldId="292"/>
            <ac:picMk id="12" creationId="{B48AD4C4-C525-F873-4E36-FF5FAAFE41C9}"/>
          </ac:picMkLst>
        </pc:picChg>
        <pc:picChg chg="add mod">
          <ac:chgData name="Ünal, Sümeyra" userId="ed41a4b8-e3bd-43ec-9006-104aaebb684f" providerId="ADAL" clId="{ED150BE3-53EF-44DD-8C6B-5508D77336C6}" dt="2024-09-10T16:40:59.015" v="3214" actId="1076"/>
          <ac:picMkLst>
            <pc:docMk/>
            <pc:sldMk cId="2058433036" sldId="292"/>
            <ac:picMk id="14" creationId="{7D678E95-CC25-F920-EC5E-943D7913F0AF}"/>
          </ac:picMkLst>
        </pc:picChg>
        <pc:picChg chg="add mod">
          <ac:chgData name="Ünal, Sümeyra" userId="ed41a4b8-e3bd-43ec-9006-104aaebb684f" providerId="ADAL" clId="{ED150BE3-53EF-44DD-8C6B-5508D77336C6}" dt="2024-09-10T16:40:57.535" v="3213" actId="1076"/>
          <ac:picMkLst>
            <pc:docMk/>
            <pc:sldMk cId="2058433036" sldId="292"/>
            <ac:picMk id="18" creationId="{74367FFD-7EC3-3A34-2925-EDCB9F03E3AB}"/>
          </ac:picMkLst>
        </pc:picChg>
      </pc:sldChg>
      <pc:sldChg chg="addSp delSp modSp new mod modAnim">
        <pc:chgData name="Ünal, Sümeyra" userId="ed41a4b8-e3bd-43ec-9006-104aaebb684f" providerId="ADAL" clId="{ED150BE3-53EF-44DD-8C6B-5508D77336C6}" dt="2024-09-10T17:02:48.157" v="3304"/>
        <pc:sldMkLst>
          <pc:docMk/>
          <pc:sldMk cId="2143372139" sldId="293"/>
        </pc:sldMkLst>
        <pc:spChg chg="mod">
          <ac:chgData name="Ünal, Sümeyra" userId="ed41a4b8-e3bd-43ec-9006-104aaebb684f" providerId="ADAL" clId="{ED150BE3-53EF-44DD-8C6B-5508D77336C6}" dt="2024-09-10T17:02:26.529" v="3302" actId="20577"/>
          <ac:spMkLst>
            <pc:docMk/>
            <pc:sldMk cId="2143372139" sldId="293"/>
            <ac:spMk id="2" creationId="{ED13C1DB-540F-486F-E50A-05F20A8F7505}"/>
          </ac:spMkLst>
        </pc:spChg>
        <pc:spChg chg="del">
          <ac:chgData name="Ünal, Sümeyra" userId="ed41a4b8-e3bd-43ec-9006-104aaebb684f" providerId="ADAL" clId="{ED150BE3-53EF-44DD-8C6B-5508D77336C6}" dt="2024-09-10T16:59:23.566" v="3276" actId="478"/>
          <ac:spMkLst>
            <pc:docMk/>
            <pc:sldMk cId="2143372139" sldId="293"/>
            <ac:spMk id="3" creationId="{5E67C67F-76BE-311F-7EFF-6E9E7CD58D86}"/>
          </ac:spMkLst>
        </pc:spChg>
        <pc:picChg chg="add mod">
          <ac:chgData name="Ünal, Sümeyra" userId="ed41a4b8-e3bd-43ec-9006-104aaebb684f" providerId="ADAL" clId="{ED150BE3-53EF-44DD-8C6B-5508D77336C6}" dt="2024-09-10T17:00:37.835" v="3282" actId="1076"/>
          <ac:picMkLst>
            <pc:docMk/>
            <pc:sldMk cId="2143372139" sldId="293"/>
            <ac:picMk id="5" creationId="{E71102CF-6679-85EF-54DD-48CB711A4377}"/>
          </ac:picMkLst>
        </pc:picChg>
        <pc:picChg chg="add mod">
          <ac:chgData name="Ünal, Sümeyra" userId="ed41a4b8-e3bd-43ec-9006-104aaebb684f" providerId="ADAL" clId="{ED150BE3-53EF-44DD-8C6B-5508D77336C6}" dt="2024-09-10T17:01:33.441" v="3292" actId="14100"/>
          <ac:picMkLst>
            <pc:docMk/>
            <pc:sldMk cId="2143372139" sldId="293"/>
            <ac:picMk id="7" creationId="{E4F60A33-B614-AE3D-39E1-E422014AAA4C}"/>
          </ac:picMkLst>
        </pc:picChg>
        <pc:picChg chg="add mod">
          <ac:chgData name="Ünal, Sümeyra" userId="ed41a4b8-e3bd-43ec-9006-104aaebb684f" providerId="ADAL" clId="{ED150BE3-53EF-44DD-8C6B-5508D77336C6}" dt="2024-09-10T17:02:07.827" v="3298" actId="1076"/>
          <ac:picMkLst>
            <pc:docMk/>
            <pc:sldMk cId="2143372139" sldId="293"/>
            <ac:picMk id="9" creationId="{3ED5CC77-A827-CEB5-45A1-15BEF80484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561E-A842-47C0-B89C-C5CB2838BE2C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E8ED0-0CF0-4E4C-ADE9-8CF399DF76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7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Datenarten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Nominal</a:t>
            </a:r>
            <a:r>
              <a:rPr lang="de-DE" dirty="0"/>
              <a:t>: Nominal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Ordinal</a:t>
            </a:r>
            <a:r>
              <a:rPr lang="de-DE" dirty="0"/>
              <a:t>: Ordinal</a:t>
            </a:r>
          </a:p>
          <a:p>
            <a:r>
              <a:rPr lang="de-DE" b="1" dirty="0" err="1"/>
              <a:t>Nümerik</a:t>
            </a:r>
            <a:r>
              <a:rPr lang="de-DE" dirty="0"/>
              <a:t>: Numerisch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Sürekli</a:t>
            </a:r>
            <a:r>
              <a:rPr lang="de-DE" dirty="0"/>
              <a:t>: Stetig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Kesikli</a:t>
            </a:r>
            <a:r>
              <a:rPr lang="de-DE" dirty="0"/>
              <a:t>: Diskret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681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durchschnittliche Abstand einer Beobachtung vom Mittelwert</a:t>
            </a:r>
            <a:br>
              <a:rPr lang="de-DE" dirty="0"/>
            </a:br>
            <a:r>
              <a:rPr lang="de-DE" dirty="0"/>
              <a:t>In derselben Einheit wie die Daten</a:t>
            </a:r>
            <a:br>
              <a:rPr lang="de-DE" dirty="0"/>
            </a:br>
            <a:r>
              <a:rPr lang="de-DE" dirty="0"/>
              <a:t>Wird häufiger verwendet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31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Beschreibende und </a:t>
            </a:r>
            <a:r>
              <a:rPr lang="de-DE" dirty="0" err="1"/>
              <a:t>inferenzielle</a:t>
            </a:r>
            <a:r>
              <a:rPr lang="de-DE" dirty="0"/>
              <a:t> Statistik </a:t>
            </a:r>
          </a:p>
          <a:p>
            <a:r>
              <a:rPr lang="de-DE" dirty="0"/>
              <a:t>Zusammenfassung, Organisation und Visualisierung von Daten</a:t>
            </a:r>
          </a:p>
          <a:p>
            <a:r>
              <a:rPr lang="de-DE" dirty="0"/>
              <a:t>Basierend auf den aus der Stichprobe gewonnenen Daten Vorhersagen oder Verallgemeinerungen über die gesamte Population machen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87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Maßzahlen für die zentralen Tendenz</a:t>
            </a:r>
          </a:p>
          <a:p>
            <a:r>
              <a:rPr lang="de-DE" dirty="0"/>
              <a:t>Der </a:t>
            </a:r>
            <a:r>
              <a:rPr lang="de-DE" dirty="0" err="1"/>
              <a:t>modus</a:t>
            </a:r>
            <a:r>
              <a:rPr lang="de-DE" dirty="0"/>
              <a:t> Der am häufigsten wiederkehrende Wert</a:t>
            </a:r>
          </a:p>
          <a:p>
            <a:r>
              <a:rPr lang="de-DE" dirty="0"/>
              <a:t>Median Das mittlere Element im Datensatz Wenn unsere Daten eine gerade Anzahl haben, ist es der Durchschnitt der beiden mittleren Elemente; wenn ungerade, ist es das mittlere Element</a:t>
            </a:r>
          </a:p>
          <a:p>
            <a:r>
              <a:rPr lang="de-DE" dirty="0"/>
              <a:t>Mittelwert Die Summe der Werte im Datensatz geteilt durch die Anzahl der Werte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40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Mittelwert ist sehr empfindlich gegenüber Ausreißern, aber der Median ist </a:t>
            </a:r>
            <a:r>
              <a:rPr lang="de-DE" dirty="0" err="1"/>
              <a:t>stabilerDer</a:t>
            </a:r>
            <a:r>
              <a:rPr lang="de-DE" dirty="0"/>
              <a:t> Mittelwert ist sehr empfindlich gegenüber Ausreißern, aber der Median ist stabiler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00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Streuungsmaße </a:t>
            </a:r>
          </a:p>
          <a:p>
            <a:r>
              <a:rPr lang="de-DE" dirty="0"/>
              <a:t>Spannweite</a:t>
            </a:r>
            <a:br>
              <a:rPr lang="de-DE" dirty="0"/>
            </a:br>
            <a:r>
              <a:rPr lang="de-DE" dirty="0"/>
              <a:t>Standardabweichung</a:t>
            </a:r>
          </a:p>
          <a:p>
            <a:r>
              <a:rPr lang="de-DE" dirty="0"/>
              <a:t>Varianz</a:t>
            </a:r>
          </a:p>
          <a:p>
            <a:r>
              <a:rPr lang="de-DE" dirty="0" err="1"/>
              <a:t>Quartile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04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sehen wir die Tätowierungsprozentsätze der Spieler zweier verschiedener Teams.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87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Allein reicht es nicht immer aus, um Informationen über die Verteilung zu erhalten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57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Erstes Quartil</a:t>
            </a:r>
            <a:br>
              <a:rPr lang="de-DE" dirty="0"/>
            </a:br>
            <a:r>
              <a:rPr lang="de-DE" dirty="0"/>
              <a:t>Der Wert, der 25 % der Daten trennt</a:t>
            </a:r>
          </a:p>
          <a:p>
            <a:r>
              <a:rPr lang="de-DE" dirty="0"/>
              <a:t>Zweites Quartil</a:t>
            </a:r>
            <a:br>
              <a:rPr lang="de-DE" dirty="0"/>
            </a:br>
            <a:r>
              <a:rPr lang="de-DE" dirty="0"/>
              <a:t>Entspricht dem Median, der Wert, der die Daten in zwei Hälften teilt</a:t>
            </a:r>
          </a:p>
          <a:p>
            <a:r>
              <a:rPr lang="de-DE" dirty="0"/>
              <a:t>Drittes Quartil</a:t>
            </a:r>
            <a:br>
              <a:rPr lang="de-DE" dirty="0"/>
            </a:br>
            <a:r>
              <a:rPr lang="de-DE" dirty="0"/>
              <a:t>Der Wert, der 75 % der Daten trennt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17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Maß dafür, wie die Werte um den Mittelwert verteilt sind</a:t>
            </a:r>
            <a:br>
              <a:rPr lang="de-DE" dirty="0"/>
            </a:br>
            <a:r>
              <a:rPr lang="de-DE" dirty="0"/>
              <a:t>Je größer die Varianz, desto größer die Variabilität</a:t>
            </a:r>
            <a:br>
              <a:rPr lang="de-DE" dirty="0"/>
            </a:br>
            <a:r>
              <a:rPr lang="de-DE" dirty="0"/>
              <a:t>Die Werte sind um den Mittelwert herum weit gestreut</a:t>
            </a:r>
            <a:br>
              <a:rPr lang="de-DE" dirty="0"/>
            </a:br>
            <a:r>
              <a:rPr lang="de-DE" dirty="0"/>
              <a:t>Die Einheit ist nicht dieselbe wie die Einheit der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E8ED0-0CF0-4E4C-ADE9-8CF399DF767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29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33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36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06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44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05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35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58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5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0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33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0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73D602-9BD5-476C-8526-030B30C59BA0}" type="datetimeFigureOut">
              <a:rPr lang="de-DE" smtClean="0"/>
              <a:t>10.09.2024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61352-95CC-4531-BAE6-2A47A134DD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70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26F8D2-40B2-5D79-1DDB-225B26758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de-DE" sz="4000">
                <a:solidFill>
                  <a:schemeClr val="tx2"/>
                </a:solidFill>
              </a:rPr>
              <a:t>ISTATISTIK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96E7A9-6F6C-71C4-0AD6-723D0EB69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de-DE" sz="2000">
                <a:solidFill>
                  <a:schemeClr val="tx2"/>
                </a:solidFill>
              </a:rPr>
              <a:t>DATARITHMUS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1D231EBD-C338-1DE4-62C2-8379D346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9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13C1DB-540F-486F-E50A-05F20A8F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1102CF-6679-85EF-54DD-48CB711A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10" y="1943896"/>
            <a:ext cx="9081509" cy="11481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F60A33-B614-AE3D-39E1-E422014A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10" y="3345283"/>
            <a:ext cx="9081509" cy="11481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D5CC77-A827-CEB5-45A1-15BEF804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10" y="4864560"/>
            <a:ext cx="9081509" cy="11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8F19B-D477-1C61-3DD9-15D4BED4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Merkez</a:t>
            </a:r>
            <a:r>
              <a:rPr lang="de-DE" dirty="0"/>
              <a:t> </a:t>
            </a:r>
            <a:r>
              <a:rPr lang="de-DE" dirty="0" err="1"/>
              <a:t>Egilim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3658C24-9C90-B1EF-3DC3-B59349F06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6371" y="2399721"/>
            <a:ext cx="4507421" cy="302894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1C278B-62B8-DB31-780C-45D58830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4" y="2399720"/>
            <a:ext cx="3710151" cy="30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F097-9214-5C8D-8CDE-71D1237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Merkez</a:t>
            </a:r>
            <a:r>
              <a:rPr lang="de-DE" dirty="0"/>
              <a:t> </a:t>
            </a:r>
            <a:r>
              <a:rPr lang="de-DE" dirty="0" err="1"/>
              <a:t>Egilim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23A11A-510E-C001-E610-ED94622A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565" y="2364031"/>
            <a:ext cx="4275190" cy="1676545"/>
          </a:xfrm>
        </p:spPr>
      </p:pic>
    </p:spTree>
    <p:extLst>
      <p:ext uri="{BB962C8B-B14F-4D97-AF65-F5344CB8AC3E}">
        <p14:creationId xmlns:p14="http://schemas.microsoft.com/office/powerpoint/2010/main" val="90251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BA1CC-AF60-5AD2-C095-37FA5DF6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Merkez</a:t>
            </a:r>
            <a:r>
              <a:rPr lang="de-DE" dirty="0"/>
              <a:t> </a:t>
            </a:r>
            <a:r>
              <a:rPr lang="de-DE" dirty="0" err="1"/>
              <a:t>Egilim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F1712ED-A8ED-57F4-3D4D-E65777B43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4328"/>
            <a:ext cx="4672185" cy="301472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3F107F-4570-132F-8DB7-C02627E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99" y="2034329"/>
            <a:ext cx="4199269" cy="301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4A38B-3B5A-B2DF-B507-A3941DC5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Merkez</a:t>
            </a:r>
            <a:r>
              <a:rPr lang="de-DE" dirty="0"/>
              <a:t> </a:t>
            </a:r>
            <a:r>
              <a:rPr lang="de-DE" dirty="0" err="1"/>
              <a:t>Egilim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35FC15-B0C7-D43F-B2D4-479928C5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9095" y="2545003"/>
            <a:ext cx="4328535" cy="176799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E21C419-8C43-5326-B04E-2E9E36AD8DC0}"/>
              </a:ext>
            </a:extLst>
          </p:cNvPr>
          <p:cNvSpPr txBox="1"/>
          <p:nvPr/>
        </p:nvSpPr>
        <p:spPr>
          <a:xfrm>
            <a:off x="3057617" y="4909351"/>
            <a:ext cx="64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Ortalama</a:t>
            </a:r>
            <a:r>
              <a:rPr lang="de-DE" dirty="0"/>
              <a:t>, </a:t>
            </a:r>
            <a:r>
              <a:rPr lang="de-DE" dirty="0" err="1"/>
              <a:t>aykiri</a:t>
            </a:r>
            <a:r>
              <a:rPr lang="de-DE" dirty="0"/>
              <a:t> </a:t>
            </a:r>
            <a:r>
              <a:rPr lang="de-DE" dirty="0" err="1"/>
              <a:t>degerlere</a:t>
            </a:r>
            <a:r>
              <a:rPr lang="de-DE" dirty="0"/>
              <a:t> </a:t>
            </a:r>
            <a:r>
              <a:rPr lang="de-DE" dirty="0" err="1"/>
              <a:t>cok</a:t>
            </a:r>
            <a:r>
              <a:rPr lang="de-DE" dirty="0"/>
              <a:t> </a:t>
            </a:r>
            <a:r>
              <a:rPr lang="de-DE" dirty="0" err="1"/>
              <a:t>duyarli</a:t>
            </a:r>
            <a:r>
              <a:rPr lang="de-DE" dirty="0"/>
              <a:t> </a:t>
            </a:r>
            <a:r>
              <a:rPr lang="de-DE" dirty="0" err="1"/>
              <a:t>ama</a:t>
            </a:r>
            <a:r>
              <a:rPr lang="de-DE" dirty="0"/>
              <a:t> </a:t>
            </a:r>
            <a:r>
              <a:rPr lang="de-DE" dirty="0" err="1"/>
              <a:t>medyan</a:t>
            </a:r>
            <a:r>
              <a:rPr lang="de-DE" dirty="0"/>
              <a:t> </a:t>
            </a:r>
            <a:r>
              <a:rPr lang="de-DE" dirty="0" err="1"/>
              <a:t>daha</a:t>
            </a:r>
            <a:r>
              <a:rPr lang="de-DE" dirty="0"/>
              <a:t> stabil. </a:t>
            </a:r>
          </a:p>
        </p:txBody>
      </p:sp>
    </p:spTree>
    <p:extLst>
      <p:ext uri="{BB962C8B-B14F-4D97-AF65-F5344CB8AC3E}">
        <p14:creationId xmlns:p14="http://schemas.microsoft.com/office/powerpoint/2010/main" val="232111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4DE5A-968F-1A1A-E986-1575596A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D019F2-8596-465F-A8E5-9BD2663CB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Degisim</a:t>
            </a:r>
            <a:r>
              <a:rPr lang="de-DE" dirty="0"/>
              <a:t> </a:t>
            </a:r>
            <a:r>
              <a:rPr lang="de-DE" dirty="0" err="1"/>
              <a:t>Araligi</a:t>
            </a:r>
            <a:endParaRPr lang="de-DE" dirty="0"/>
          </a:p>
          <a:p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sapma</a:t>
            </a:r>
            <a:endParaRPr lang="de-DE" dirty="0"/>
          </a:p>
          <a:p>
            <a:r>
              <a:rPr lang="de-DE" dirty="0" err="1"/>
              <a:t>Varyans</a:t>
            </a:r>
            <a:endParaRPr lang="de-DE" dirty="0"/>
          </a:p>
          <a:p>
            <a:r>
              <a:rPr lang="de-DE" dirty="0" err="1"/>
              <a:t>Ceyrekler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854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54978-FF5D-D7A8-E00A-75490F10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62A2BB-7A7F-9D75-EE12-97FC855B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3973" y="1690688"/>
            <a:ext cx="7241158" cy="4351338"/>
          </a:xfrm>
        </p:spPr>
      </p:pic>
    </p:spTree>
    <p:extLst>
      <p:ext uri="{BB962C8B-B14F-4D97-AF65-F5344CB8AC3E}">
        <p14:creationId xmlns:p14="http://schemas.microsoft.com/office/powerpoint/2010/main" val="124930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54978-FF5D-D7A8-E00A-75490F10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62A2BB-7A7F-9D75-EE12-97FC855B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73" y="1690688"/>
            <a:ext cx="7241158" cy="435133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50B688-CA12-8DCE-C5FB-7487EC39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11" y="2021364"/>
            <a:ext cx="3777464" cy="9201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F1E62F4-8E9F-466A-040F-A2DDB337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11" y="3464699"/>
            <a:ext cx="3777464" cy="8271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99BD52-EB17-1464-7499-78CEC7A3D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311" y="4815063"/>
            <a:ext cx="3777464" cy="8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2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6E163-980B-4D7B-A96B-FD7606E9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Sinif</a:t>
            </a:r>
            <a:r>
              <a:rPr lang="de-DE" dirty="0"/>
              <a:t> </a:t>
            </a:r>
            <a:r>
              <a:rPr lang="de-DE" dirty="0" err="1"/>
              <a:t>Araligi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C86145-CE53-426D-9AB5-EA2F5B93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10" y="2242943"/>
            <a:ext cx="7505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7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E8E60-DC72-25CE-FBB2-14014F5A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Degisim</a:t>
            </a:r>
            <a:r>
              <a:rPr lang="de-DE" dirty="0"/>
              <a:t> </a:t>
            </a:r>
            <a:r>
              <a:rPr lang="de-DE" dirty="0" err="1"/>
              <a:t>Araligi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20E1AB-3188-AEE6-CB44-942E132E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6" y="1946257"/>
            <a:ext cx="8475129" cy="41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FAB006-F6E7-7658-107D-86D7FCBD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Istatistik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EF899-436A-FCFF-431C-135D9E70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44848"/>
            <a:ext cx="10610461" cy="34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9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D53391-0449-A4E7-BF09-09614DB2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Degisim</a:t>
            </a:r>
            <a:r>
              <a:rPr lang="de-DE" dirty="0"/>
              <a:t> </a:t>
            </a:r>
            <a:r>
              <a:rPr lang="de-DE" dirty="0" err="1"/>
              <a:t>Araligi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8364A0A-8D75-2A42-4E51-62B4753B7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8386" y="1607662"/>
            <a:ext cx="5989839" cy="364267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6A537E-8568-32C4-1B63-9299BEAA2B12}"/>
              </a:ext>
            </a:extLst>
          </p:cNvPr>
          <p:cNvSpPr txBox="1"/>
          <p:nvPr/>
        </p:nvSpPr>
        <p:spPr>
          <a:xfrm>
            <a:off x="7147249" y="2754677"/>
            <a:ext cx="464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Tek </a:t>
            </a:r>
            <a:r>
              <a:rPr lang="de-DE" dirty="0" err="1"/>
              <a:t>basina</a:t>
            </a:r>
            <a:r>
              <a:rPr lang="de-DE" dirty="0"/>
              <a:t> </a:t>
            </a:r>
            <a:r>
              <a:rPr lang="de-DE" dirty="0" err="1"/>
              <a:t>dagilim</a:t>
            </a:r>
            <a:r>
              <a:rPr lang="de-DE" dirty="0"/>
              <a:t> </a:t>
            </a:r>
            <a:r>
              <a:rPr lang="de-DE" dirty="0" err="1"/>
              <a:t>hakkinda</a:t>
            </a:r>
            <a:endParaRPr lang="de-DE" dirty="0"/>
          </a:p>
          <a:p>
            <a:r>
              <a:rPr lang="de-DE" dirty="0" err="1"/>
              <a:t>bilgi</a:t>
            </a:r>
            <a:r>
              <a:rPr lang="de-DE" dirty="0"/>
              <a:t> </a:t>
            </a:r>
            <a:r>
              <a:rPr lang="de-DE" dirty="0" err="1"/>
              <a:t>sahibi</a:t>
            </a:r>
            <a:r>
              <a:rPr lang="de-DE" dirty="0"/>
              <a:t> </a:t>
            </a:r>
            <a:r>
              <a:rPr lang="de-DE" dirty="0" err="1"/>
              <a:t>olmak</a:t>
            </a:r>
            <a:r>
              <a:rPr lang="de-DE" dirty="0"/>
              <a:t> </a:t>
            </a:r>
            <a:r>
              <a:rPr lang="de-DE" dirty="0" err="1"/>
              <a:t>icin</a:t>
            </a:r>
            <a:r>
              <a:rPr lang="de-DE" dirty="0"/>
              <a:t> </a:t>
            </a:r>
            <a:r>
              <a:rPr lang="de-DE" dirty="0" err="1"/>
              <a:t>yeterli</a:t>
            </a:r>
            <a:r>
              <a:rPr lang="de-DE" dirty="0"/>
              <a:t> </a:t>
            </a:r>
            <a:r>
              <a:rPr lang="de-DE" dirty="0" err="1"/>
              <a:t>degil</a:t>
            </a:r>
            <a:r>
              <a:rPr lang="de-DE" dirty="0"/>
              <a:t> her </a:t>
            </a:r>
            <a:r>
              <a:rPr lang="de-DE" dirty="0" err="1"/>
              <a:t>zaman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244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812D-3393-1F7D-8F2A-39054812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Çeyreklikler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B305D-B483-6B1E-EF51-03D36F9B7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Birinci</a:t>
            </a:r>
            <a:r>
              <a:rPr lang="de-DE" dirty="0"/>
              <a:t> </a:t>
            </a:r>
            <a:r>
              <a:rPr lang="de-DE" dirty="0" err="1"/>
              <a:t>Çeyreklik</a:t>
            </a:r>
            <a:endParaRPr lang="de-DE" dirty="0"/>
          </a:p>
          <a:p>
            <a:pPr lvl="1"/>
            <a:r>
              <a:rPr lang="de-DE" dirty="0" err="1"/>
              <a:t>Verinin</a:t>
            </a:r>
            <a:r>
              <a:rPr lang="de-DE" dirty="0"/>
              <a:t> %25'lik </a:t>
            </a:r>
            <a:r>
              <a:rPr lang="de-DE" dirty="0" err="1"/>
              <a:t>kısmını</a:t>
            </a:r>
            <a:r>
              <a:rPr lang="de-DE" dirty="0"/>
              <a:t> </a:t>
            </a:r>
            <a:r>
              <a:rPr lang="de-DE" dirty="0" err="1"/>
              <a:t>ayıran</a:t>
            </a:r>
            <a:r>
              <a:rPr lang="de-DE" dirty="0"/>
              <a:t> </a:t>
            </a:r>
            <a:r>
              <a:rPr lang="de-DE" dirty="0" err="1"/>
              <a:t>değer</a:t>
            </a:r>
            <a:endParaRPr lang="de-DE" dirty="0"/>
          </a:p>
          <a:p>
            <a:r>
              <a:rPr lang="de-DE" dirty="0" err="1"/>
              <a:t>Ikinci</a:t>
            </a:r>
            <a:r>
              <a:rPr lang="de-DE" dirty="0"/>
              <a:t> </a:t>
            </a:r>
            <a:r>
              <a:rPr lang="de-DE" dirty="0" err="1"/>
              <a:t>Çeyreklik</a:t>
            </a:r>
            <a:endParaRPr lang="de-DE" dirty="0"/>
          </a:p>
          <a:p>
            <a:pPr lvl="1"/>
            <a:r>
              <a:rPr lang="de-DE" dirty="0" err="1"/>
              <a:t>Medyan</a:t>
            </a:r>
            <a:r>
              <a:rPr lang="de-DE" dirty="0"/>
              <a:t> </a:t>
            </a:r>
            <a:r>
              <a:rPr lang="de-DE" dirty="0" err="1"/>
              <a:t>degerine</a:t>
            </a:r>
            <a:r>
              <a:rPr lang="de-DE" dirty="0"/>
              <a:t> </a:t>
            </a:r>
            <a:r>
              <a:rPr lang="de-DE" dirty="0" err="1"/>
              <a:t>esit</a:t>
            </a:r>
            <a:r>
              <a:rPr lang="de-DE" dirty="0"/>
              <a:t>, </a:t>
            </a:r>
            <a:r>
              <a:rPr lang="de-DE" dirty="0" err="1"/>
              <a:t>veriyi</a:t>
            </a:r>
            <a:r>
              <a:rPr lang="de-DE" dirty="0"/>
              <a:t> </a:t>
            </a:r>
            <a:r>
              <a:rPr lang="de-DE" dirty="0" err="1"/>
              <a:t>ikiye</a:t>
            </a:r>
            <a:r>
              <a:rPr lang="de-DE" dirty="0"/>
              <a:t> </a:t>
            </a:r>
            <a:r>
              <a:rPr lang="de-DE" dirty="0" err="1"/>
              <a:t>bölen</a:t>
            </a:r>
            <a:r>
              <a:rPr lang="de-DE" dirty="0"/>
              <a:t> </a:t>
            </a:r>
            <a:r>
              <a:rPr lang="de-DE" dirty="0" err="1"/>
              <a:t>deger</a:t>
            </a:r>
            <a:endParaRPr lang="de-DE" dirty="0"/>
          </a:p>
          <a:p>
            <a:r>
              <a:rPr lang="de-DE" dirty="0" err="1"/>
              <a:t>Ücüncü</a:t>
            </a:r>
            <a:r>
              <a:rPr lang="de-DE" dirty="0"/>
              <a:t> </a:t>
            </a:r>
            <a:r>
              <a:rPr lang="de-DE" dirty="0" err="1"/>
              <a:t>ceyreklik</a:t>
            </a:r>
            <a:endParaRPr lang="de-DE" dirty="0"/>
          </a:p>
          <a:p>
            <a:pPr lvl="1"/>
            <a:r>
              <a:rPr lang="de-DE" dirty="0" err="1"/>
              <a:t>Verinin</a:t>
            </a:r>
            <a:r>
              <a:rPr lang="de-DE" dirty="0"/>
              <a:t> %75‘ini </a:t>
            </a:r>
            <a:r>
              <a:rPr lang="de-DE" dirty="0" err="1"/>
              <a:t>ayiran</a:t>
            </a:r>
            <a:r>
              <a:rPr lang="de-DE" dirty="0"/>
              <a:t> </a:t>
            </a:r>
            <a:r>
              <a:rPr lang="de-DE" dirty="0" err="1"/>
              <a:t>deger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525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654B6-E56A-78D1-18B5-574E6AC9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Çeyreklikler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C8B898-4BFE-B6E9-5D3F-2ADD7FCD0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732"/>
            <a:ext cx="10515600" cy="4309090"/>
          </a:xfrm>
        </p:spPr>
      </p:pic>
    </p:spTree>
    <p:extLst>
      <p:ext uri="{BB962C8B-B14F-4D97-AF65-F5344CB8AC3E}">
        <p14:creationId xmlns:p14="http://schemas.microsoft.com/office/powerpoint/2010/main" val="136396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32955-0378-4831-D30A-0A674BD7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Çeyrekler</a:t>
            </a:r>
            <a:r>
              <a:rPr lang="de-DE" dirty="0"/>
              <a:t> </a:t>
            </a:r>
            <a:r>
              <a:rPr lang="de-DE" dirty="0" err="1"/>
              <a:t>Arası</a:t>
            </a:r>
            <a:r>
              <a:rPr lang="de-DE" dirty="0"/>
              <a:t> </a:t>
            </a:r>
            <a:r>
              <a:rPr lang="de-DE" dirty="0" err="1"/>
              <a:t>Açıklık</a:t>
            </a:r>
            <a:r>
              <a:rPr lang="de-DE" dirty="0"/>
              <a:t> (IQR)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8E3976-26FA-29DC-61A4-75F5A091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300"/>
            <a:ext cx="6819900" cy="1409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8F59A4-4FC2-79DB-CF73-5969223A19B4}"/>
              </a:ext>
            </a:extLst>
          </p:cNvPr>
          <p:cNvSpPr txBox="1"/>
          <p:nvPr/>
        </p:nvSpPr>
        <p:spPr>
          <a:xfrm>
            <a:off x="989045" y="4114800"/>
            <a:ext cx="10566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Aykiri</a:t>
            </a:r>
            <a:r>
              <a:rPr lang="de-DE" dirty="0"/>
              <a:t> </a:t>
            </a:r>
            <a:r>
              <a:rPr lang="de-DE" dirty="0" err="1"/>
              <a:t>degerlerden</a:t>
            </a:r>
            <a:r>
              <a:rPr lang="de-DE" dirty="0"/>
              <a:t> </a:t>
            </a:r>
            <a:r>
              <a:rPr lang="de-DE" dirty="0" err="1"/>
              <a:t>daha</a:t>
            </a:r>
            <a:r>
              <a:rPr lang="de-DE" dirty="0"/>
              <a:t> </a:t>
            </a:r>
            <a:r>
              <a:rPr lang="de-DE" dirty="0" err="1"/>
              <a:t>az</a:t>
            </a:r>
            <a:r>
              <a:rPr lang="de-DE" dirty="0"/>
              <a:t> </a:t>
            </a:r>
            <a:r>
              <a:rPr lang="de-DE" dirty="0" err="1"/>
              <a:t>etkilenir</a:t>
            </a:r>
            <a:r>
              <a:rPr lang="de-DE" dirty="0"/>
              <a:t> </a:t>
            </a:r>
            <a:r>
              <a:rPr lang="de-DE" dirty="0" err="1"/>
              <a:t>bu</a:t>
            </a:r>
            <a:r>
              <a:rPr lang="de-DE" dirty="0"/>
              <a:t> </a:t>
            </a:r>
            <a:r>
              <a:rPr lang="de-DE" dirty="0" err="1"/>
              <a:t>yüzden</a:t>
            </a:r>
            <a:r>
              <a:rPr lang="de-DE" dirty="0"/>
              <a:t> </a:t>
            </a:r>
            <a:r>
              <a:rPr lang="de-DE" dirty="0" err="1"/>
              <a:t>degiskenligi</a:t>
            </a:r>
            <a:r>
              <a:rPr lang="de-DE" dirty="0"/>
              <a:t> </a:t>
            </a:r>
            <a:r>
              <a:rPr lang="de-DE" dirty="0" err="1"/>
              <a:t>anlamada</a:t>
            </a:r>
            <a:r>
              <a:rPr lang="de-DE" dirty="0"/>
              <a:t> </a:t>
            </a:r>
            <a:r>
              <a:rPr lang="de-DE" dirty="0" err="1"/>
              <a:t>daha</a:t>
            </a:r>
            <a:r>
              <a:rPr lang="de-DE" dirty="0"/>
              <a:t> </a:t>
            </a:r>
            <a:r>
              <a:rPr lang="de-DE" dirty="0" err="1"/>
              <a:t>sik</a:t>
            </a:r>
            <a:r>
              <a:rPr lang="de-DE" dirty="0"/>
              <a:t> </a:t>
            </a:r>
            <a:r>
              <a:rPr lang="de-DE" dirty="0" err="1"/>
              <a:t>kullanilir</a:t>
            </a:r>
            <a:r>
              <a:rPr lang="de-DE" dirty="0"/>
              <a:t> </a:t>
            </a:r>
            <a:r>
              <a:rPr lang="de-DE" dirty="0" err="1"/>
              <a:t>sinif</a:t>
            </a:r>
            <a:r>
              <a:rPr lang="de-DE" dirty="0"/>
              <a:t> </a:t>
            </a:r>
            <a:r>
              <a:rPr lang="de-DE" dirty="0" err="1"/>
              <a:t>araligina</a:t>
            </a:r>
            <a:r>
              <a:rPr lang="de-DE" dirty="0"/>
              <a:t> göre</a:t>
            </a:r>
          </a:p>
          <a:p>
            <a:endParaRPr lang="de-DE" dirty="0"/>
          </a:p>
          <a:p>
            <a:r>
              <a:rPr lang="de-DE" dirty="0" err="1"/>
              <a:t>Ayrica</a:t>
            </a:r>
            <a:r>
              <a:rPr lang="de-DE" dirty="0"/>
              <a:t> </a:t>
            </a:r>
            <a:r>
              <a:rPr lang="de-DE" dirty="0" err="1"/>
              <a:t>aykiri</a:t>
            </a:r>
            <a:r>
              <a:rPr lang="de-DE" dirty="0"/>
              <a:t> </a:t>
            </a:r>
            <a:r>
              <a:rPr lang="de-DE" dirty="0" err="1"/>
              <a:t>deger</a:t>
            </a:r>
            <a:r>
              <a:rPr lang="de-DE" dirty="0"/>
              <a:t> </a:t>
            </a:r>
            <a:r>
              <a:rPr lang="de-DE" dirty="0" err="1"/>
              <a:t>hesaplamasinda</a:t>
            </a:r>
            <a:r>
              <a:rPr lang="de-DE" dirty="0"/>
              <a:t> da </a:t>
            </a:r>
            <a:r>
              <a:rPr lang="de-DE" dirty="0" err="1"/>
              <a:t>kullanilir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3F3C23-C606-D78B-C902-04E3E0DA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19687"/>
            <a:ext cx="3200400" cy="1466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1D976A-F9B8-7E18-8D58-37A41F3E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5119687"/>
            <a:ext cx="33242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65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E9549-CDD6-5234-302B-8C8B7BDF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Varyans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3D58BC-E5F4-B43C-736A-EC951A94E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07" y="2351421"/>
            <a:ext cx="9068586" cy="3299746"/>
          </a:xfrm>
        </p:spPr>
      </p:pic>
    </p:spTree>
    <p:extLst>
      <p:ext uri="{BB962C8B-B14F-4D97-AF65-F5344CB8AC3E}">
        <p14:creationId xmlns:p14="http://schemas.microsoft.com/office/powerpoint/2010/main" val="6341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27F7-89FB-BC6B-A79E-91171895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Varyans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7BBA0B-69F1-1112-3E16-7D322FCAA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369" y="1825625"/>
            <a:ext cx="9035262" cy="4351338"/>
          </a:xfrm>
        </p:spPr>
      </p:pic>
    </p:spTree>
    <p:extLst>
      <p:ext uri="{BB962C8B-B14F-4D97-AF65-F5344CB8AC3E}">
        <p14:creationId xmlns:p14="http://schemas.microsoft.com/office/powerpoint/2010/main" val="1714689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95F5-A09A-6C7C-613C-613873DC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Varyans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795A7-8991-A61F-C5B9-E28D09019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465" cy="4127306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Degerlerin</a:t>
            </a:r>
            <a:r>
              <a:rPr lang="de-DE" dirty="0"/>
              <a:t> </a:t>
            </a:r>
            <a:r>
              <a:rPr lang="de-DE" dirty="0" err="1"/>
              <a:t>ortalamanin</a:t>
            </a:r>
            <a:r>
              <a:rPr lang="de-DE" dirty="0"/>
              <a:t> </a:t>
            </a:r>
            <a:r>
              <a:rPr lang="de-DE" dirty="0" err="1"/>
              <a:t>etrafinda</a:t>
            </a:r>
            <a:r>
              <a:rPr lang="de-DE" dirty="0"/>
              <a:t> </a:t>
            </a:r>
            <a:r>
              <a:rPr lang="de-DE" dirty="0" err="1"/>
              <a:t>nasil</a:t>
            </a:r>
            <a:r>
              <a:rPr lang="de-DE" dirty="0"/>
              <a:t> </a:t>
            </a:r>
            <a:r>
              <a:rPr lang="de-DE" dirty="0" err="1"/>
              <a:t>dagildiginin</a:t>
            </a:r>
            <a:r>
              <a:rPr lang="de-DE" dirty="0"/>
              <a:t> </a:t>
            </a:r>
            <a:r>
              <a:rPr lang="de-DE" dirty="0" err="1"/>
              <a:t>ölcüsü</a:t>
            </a:r>
            <a:endParaRPr lang="de-DE" dirty="0"/>
          </a:p>
          <a:p>
            <a:r>
              <a:rPr lang="de-DE" dirty="0" err="1"/>
              <a:t>Varyans</a:t>
            </a:r>
            <a:r>
              <a:rPr lang="de-DE" dirty="0"/>
              <a:t> ne </a:t>
            </a:r>
            <a:r>
              <a:rPr lang="de-DE" dirty="0" err="1"/>
              <a:t>kadar</a:t>
            </a:r>
            <a:r>
              <a:rPr lang="de-DE" dirty="0"/>
              <a:t> </a:t>
            </a:r>
            <a:r>
              <a:rPr lang="de-DE" dirty="0" err="1"/>
              <a:t>büyükse</a:t>
            </a:r>
            <a:r>
              <a:rPr lang="de-DE" dirty="0"/>
              <a:t> </a:t>
            </a:r>
            <a:r>
              <a:rPr lang="de-DE" dirty="0" err="1"/>
              <a:t>degiskenlik</a:t>
            </a:r>
            <a:r>
              <a:rPr lang="de-DE" dirty="0"/>
              <a:t> o </a:t>
            </a:r>
            <a:r>
              <a:rPr lang="de-DE" dirty="0" err="1"/>
              <a:t>kadar</a:t>
            </a:r>
            <a:r>
              <a:rPr lang="de-DE" dirty="0"/>
              <a:t> </a:t>
            </a:r>
            <a:r>
              <a:rPr lang="de-DE" dirty="0" err="1"/>
              <a:t>fazla</a:t>
            </a:r>
            <a:endParaRPr lang="de-DE" dirty="0"/>
          </a:p>
          <a:p>
            <a:r>
              <a:rPr lang="de-DE" dirty="0" err="1"/>
              <a:t>Degerler</a:t>
            </a:r>
            <a:r>
              <a:rPr lang="de-DE" dirty="0"/>
              <a:t> </a:t>
            </a:r>
            <a:r>
              <a:rPr lang="de-DE" dirty="0" err="1"/>
              <a:t>ortalamanin</a:t>
            </a:r>
            <a:r>
              <a:rPr lang="de-DE" dirty="0"/>
              <a:t> </a:t>
            </a:r>
            <a:r>
              <a:rPr lang="de-DE" dirty="0" err="1"/>
              <a:t>etrafinda</a:t>
            </a:r>
            <a:r>
              <a:rPr lang="de-DE" dirty="0"/>
              <a:t> o </a:t>
            </a:r>
            <a:r>
              <a:rPr lang="de-DE" dirty="0" err="1"/>
              <a:t>kadar</a:t>
            </a:r>
            <a:r>
              <a:rPr lang="de-DE" dirty="0"/>
              <a:t> </a:t>
            </a:r>
            <a:r>
              <a:rPr lang="de-DE" dirty="0" err="1"/>
              <a:t>cok</a:t>
            </a:r>
            <a:r>
              <a:rPr lang="de-DE" dirty="0"/>
              <a:t> </a:t>
            </a:r>
            <a:r>
              <a:rPr lang="de-DE" dirty="0" err="1"/>
              <a:t>yayilmis</a:t>
            </a:r>
            <a:endParaRPr lang="de-DE" dirty="0"/>
          </a:p>
          <a:p>
            <a:r>
              <a:rPr lang="de-DE" dirty="0" err="1"/>
              <a:t>Birim</a:t>
            </a:r>
            <a:r>
              <a:rPr lang="de-DE" dirty="0"/>
              <a:t> </a:t>
            </a:r>
            <a:r>
              <a:rPr lang="de-DE" dirty="0" err="1"/>
              <a:t>olarak</a:t>
            </a:r>
            <a:r>
              <a:rPr lang="de-DE" dirty="0"/>
              <a:t> </a:t>
            </a:r>
            <a:r>
              <a:rPr lang="de-DE" dirty="0" err="1"/>
              <a:t>verilerin</a:t>
            </a:r>
            <a:r>
              <a:rPr lang="de-DE" dirty="0"/>
              <a:t> </a:t>
            </a:r>
            <a:r>
              <a:rPr lang="de-DE" dirty="0" err="1"/>
              <a:t>birimiyle</a:t>
            </a:r>
            <a:r>
              <a:rPr lang="de-DE" dirty="0"/>
              <a:t> </a:t>
            </a:r>
            <a:r>
              <a:rPr lang="de-DE" dirty="0" err="1"/>
              <a:t>ayni</a:t>
            </a:r>
            <a:r>
              <a:rPr lang="de-DE" dirty="0"/>
              <a:t> </a:t>
            </a:r>
            <a:r>
              <a:rPr lang="de-DE" dirty="0" err="1"/>
              <a:t>degil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97742-6FBE-FE03-6EA0-73695375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65" y="1825625"/>
            <a:ext cx="5753599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9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EF75E-657E-7AD4-3A01-DC502317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Sapma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3B5132-B552-0B89-08BC-1BDDE1E8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822" y="3002054"/>
            <a:ext cx="4473328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44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D7CFE-31F5-84A2-2502-DDAE1980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Sapma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F714E8-28D8-5782-EC0C-28D6083B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Bir</a:t>
            </a:r>
            <a:r>
              <a:rPr lang="de-DE" dirty="0"/>
              <a:t> </a:t>
            </a:r>
            <a:r>
              <a:rPr lang="de-DE" dirty="0" err="1"/>
              <a:t>gözlemin</a:t>
            </a:r>
            <a:r>
              <a:rPr lang="de-DE" dirty="0"/>
              <a:t> </a:t>
            </a:r>
            <a:r>
              <a:rPr lang="de-DE" dirty="0" err="1"/>
              <a:t>ortalamadan</a:t>
            </a:r>
            <a:r>
              <a:rPr lang="de-DE" dirty="0"/>
              <a:t> </a:t>
            </a:r>
            <a:r>
              <a:rPr lang="de-DE" dirty="0" err="1"/>
              <a:t>ortalama</a:t>
            </a:r>
            <a:r>
              <a:rPr lang="de-DE" dirty="0"/>
              <a:t> </a:t>
            </a:r>
            <a:r>
              <a:rPr lang="de-DE" dirty="0" err="1"/>
              <a:t>uzakligi</a:t>
            </a:r>
            <a:endParaRPr lang="de-DE" dirty="0"/>
          </a:p>
          <a:p>
            <a:r>
              <a:rPr lang="de-DE" dirty="0" err="1"/>
              <a:t>Birim</a:t>
            </a:r>
            <a:r>
              <a:rPr lang="de-DE" dirty="0"/>
              <a:t> </a:t>
            </a:r>
            <a:r>
              <a:rPr lang="de-DE" dirty="0" err="1"/>
              <a:t>olarak</a:t>
            </a:r>
            <a:r>
              <a:rPr lang="de-DE" dirty="0"/>
              <a:t> </a:t>
            </a:r>
            <a:r>
              <a:rPr lang="de-DE" dirty="0" err="1"/>
              <a:t>verilerle</a:t>
            </a:r>
            <a:r>
              <a:rPr lang="de-DE" dirty="0"/>
              <a:t> </a:t>
            </a:r>
            <a:r>
              <a:rPr lang="de-DE" dirty="0" err="1"/>
              <a:t>ayni</a:t>
            </a:r>
            <a:endParaRPr lang="de-DE" dirty="0"/>
          </a:p>
          <a:p>
            <a:r>
              <a:rPr lang="de-DE" dirty="0" err="1"/>
              <a:t>Daha</a:t>
            </a:r>
            <a:r>
              <a:rPr lang="de-DE" dirty="0"/>
              <a:t> </a:t>
            </a:r>
            <a:r>
              <a:rPr lang="de-DE" dirty="0" err="1"/>
              <a:t>yaygin</a:t>
            </a:r>
            <a:r>
              <a:rPr lang="de-DE" dirty="0"/>
              <a:t> </a:t>
            </a:r>
            <a:r>
              <a:rPr lang="de-DE" dirty="0" err="1"/>
              <a:t>kullanilir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90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86F82-C9B6-6483-A205-CEF70506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Temel </a:t>
            </a:r>
            <a:r>
              <a:rPr lang="de-DE" dirty="0" err="1"/>
              <a:t>Kavramlar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643680-76D9-6BC5-3D62-86C78933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03" y="2060734"/>
            <a:ext cx="6658907" cy="214981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B4F180-8E4D-D2C1-7330-08F4F031E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4" y="4727643"/>
            <a:ext cx="6100864" cy="1005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748F1D-7BA7-A7E8-4D63-B3373A30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71" y="4662256"/>
            <a:ext cx="2246485" cy="1136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EA181E-6467-1338-881D-CB12F5551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061" y="2502227"/>
            <a:ext cx="2505075" cy="12668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D7A9E50-142B-16DA-ECF6-D7847A50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710" y="3040547"/>
            <a:ext cx="1333615" cy="16861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246F155-A053-2D7F-7A9A-D57B9D95A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897144" y="5125508"/>
            <a:ext cx="16573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86F82-C9B6-6483-A205-CEF70506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Temel </a:t>
            </a:r>
            <a:r>
              <a:rPr lang="de-DE" dirty="0" err="1"/>
              <a:t>Kavramlar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D7A9E50-142B-16DA-ECF6-D7847A50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710" y="3040547"/>
            <a:ext cx="1333615" cy="16861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246F155-A053-2D7F-7A9A-D57B9D95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97144" y="5125508"/>
            <a:ext cx="1657350" cy="209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FA32FFA-48C4-1B40-13E3-DAC6E2E6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49279"/>
            <a:ext cx="6755027" cy="9226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48AD4C4-C525-F873-4E36-FF5FAAFE4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548" y="4768950"/>
            <a:ext cx="6755026" cy="9226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678E95-CC25-F920-EC5E-943D7913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330" y="4596869"/>
            <a:ext cx="2505075" cy="12668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4367FFD-7EC3-3A34-2925-EDCB9F03E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325" y="2491443"/>
            <a:ext cx="25050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3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8AB07-D5C4-F778-766F-D73C62EC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Veri</a:t>
            </a:r>
            <a:r>
              <a:rPr lang="de-DE" dirty="0"/>
              <a:t> </a:t>
            </a:r>
            <a:r>
              <a:rPr lang="de-DE" dirty="0" err="1"/>
              <a:t>Türleri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47F2EA-1927-2B9C-529B-5E5E7415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06" y="1294387"/>
            <a:ext cx="9098198" cy="53782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C3B8C1-EAFD-2082-C4B6-0AC31FE5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365" y="1749381"/>
            <a:ext cx="2661208" cy="13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AFAFD-29DD-E824-EBF7-510469A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D58B8C-305A-65CC-412A-BFC340185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410" y="1909422"/>
            <a:ext cx="7369179" cy="4183743"/>
          </a:xfrm>
        </p:spPr>
      </p:pic>
    </p:spTree>
    <p:extLst>
      <p:ext uri="{BB962C8B-B14F-4D97-AF65-F5344CB8AC3E}">
        <p14:creationId xmlns:p14="http://schemas.microsoft.com/office/powerpoint/2010/main" val="246586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4FC5A-6512-B84C-ECEA-C887D761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Veri</a:t>
            </a:r>
            <a:r>
              <a:rPr lang="de-DE" dirty="0"/>
              <a:t> </a:t>
            </a:r>
            <a:r>
              <a:rPr lang="de-DE" dirty="0" err="1"/>
              <a:t>Türleri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35978E-BD14-DA95-995F-F072B3C4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6023"/>
            <a:ext cx="3977985" cy="26672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5FE008-D7C9-7356-8610-7849C6D8AACE}"/>
              </a:ext>
            </a:extLst>
          </p:cNvPr>
          <p:cNvSpPr txBox="1"/>
          <p:nvPr/>
        </p:nvSpPr>
        <p:spPr>
          <a:xfrm>
            <a:off x="531844" y="6242180"/>
            <a:ext cx="9384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https://m.ataaof.edu.tr/pdf.aspx?du=35WRAlv9cYtkeYs0sfNTlw==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BE1335-9BB8-9A2F-240A-875335AD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78" y="1901234"/>
            <a:ext cx="4953429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DAA0E-9527-BA21-759F-0D77C0B7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tx2"/>
                </a:solidFill>
              </a:rPr>
              <a:t>Betimsel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ve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cikarimsal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istatistikler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1BFA00-C5AF-B3F0-4D03-18055509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Verilerin</a:t>
            </a:r>
            <a:r>
              <a:rPr lang="de-DE" dirty="0"/>
              <a:t> </a:t>
            </a:r>
            <a:r>
              <a:rPr lang="de-DE" dirty="0" err="1"/>
              <a:t>özetlenmesi</a:t>
            </a:r>
            <a:r>
              <a:rPr lang="de-DE" dirty="0"/>
              <a:t>, </a:t>
            </a:r>
            <a:r>
              <a:rPr lang="de-DE" dirty="0" err="1"/>
              <a:t>organize</a:t>
            </a:r>
            <a:r>
              <a:rPr lang="de-DE" dirty="0"/>
              <a:t> </a:t>
            </a:r>
            <a:r>
              <a:rPr lang="de-DE" dirty="0" err="1"/>
              <a:t>edilmesi</a:t>
            </a:r>
            <a:r>
              <a:rPr lang="de-DE" dirty="0"/>
              <a:t> </a:t>
            </a:r>
            <a:r>
              <a:rPr lang="de-DE" dirty="0" err="1"/>
              <a:t>ve</a:t>
            </a:r>
            <a:r>
              <a:rPr lang="de-DE" dirty="0"/>
              <a:t> </a:t>
            </a:r>
            <a:r>
              <a:rPr lang="de-DE" dirty="0" err="1"/>
              <a:t>görselleştirilmesi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Örneklemden</a:t>
            </a:r>
            <a:r>
              <a:rPr lang="de-DE" dirty="0"/>
              <a:t> </a:t>
            </a:r>
            <a:r>
              <a:rPr lang="de-DE" dirty="0" err="1"/>
              <a:t>elde</a:t>
            </a:r>
            <a:r>
              <a:rPr lang="de-DE" dirty="0"/>
              <a:t> </a:t>
            </a:r>
            <a:r>
              <a:rPr lang="de-DE" dirty="0" err="1"/>
              <a:t>edilen</a:t>
            </a:r>
            <a:r>
              <a:rPr lang="de-DE" dirty="0"/>
              <a:t> </a:t>
            </a:r>
            <a:r>
              <a:rPr lang="de-DE" dirty="0" err="1"/>
              <a:t>verilere</a:t>
            </a:r>
            <a:r>
              <a:rPr lang="de-DE" dirty="0"/>
              <a:t> </a:t>
            </a:r>
            <a:r>
              <a:rPr lang="de-DE" dirty="0" err="1"/>
              <a:t>dayanarak</a:t>
            </a:r>
            <a:r>
              <a:rPr lang="de-DE" dirty="0"/>
              <a:t>, </a:t>
            </a:r>
            <a:r>
              <a:rPr lang="de-DE" dirty="0" err="1"/>
              <a:t>genel</a:t>
            </a:r>
            <a:r>
              <a:rPr lang="de-DE" dirty="0"/>
              <a:t> </a:t>
            </a:r>
            <a:r>
              <a:rPr lang="de-DE" dirty="0" err="1"/>
              <a:t>bir</a:t>
            </a:r>
            <a:r>
              <a:rPr lang="de-DE" dirty="0"/>
              <a:t> </a:t>
            </a:r>
            <a:r>
              <a:rPr lang="de-DE" dirty="0" err="1"/>
              <a:t>ana</a:t>
            </a:r>
            <a:r>
              <a:rPr lang="de-DE" dirty="0"/>
              <a:t> </a:t>
            </a:r>
            <a:r>
              <a:rPr lang="de-DE" dirty="0" err="1"/>
              <a:t>kütle</a:t>
            </a:r>
            <a:r>
              <a:rPr lang="de-DE" dirty="0"/>
              <a:t> </a:t>
            </a:r>
            <a:r>
              <a:rPr lang="de-DE" dirty="0" err="1"/>
              <a:t>hakkında</a:t>
            </a:r>
            <a:r>
              <a:rPr lang="de-DE" dirty="0"/>
              <a:t> </a:t>
            </a:r>
            <a:r>
              <a:rPr lang="de-DE" dirty="0" err="1"/>
              <a:t>tahminlerde</a:t>
            </a:r>
            <a:r>
              <a:rPr lang="de-DE" dirty="0"/>
              <a:t> </a:t>
            </a:r>
            <a:r>
              <a:rPr lang="de-DE" dirty="0" err="1"/>
              <a:t>veya</a:t>
            </a:r>
            <a:r>
              <a:rPr lang="de-DE" dirty="0"/>
              <a:t> </a:t>
            </a:r>
            <a:r>
              <a:rPr lang="de-DE" dirty="0" err="1"/>
              <a:t>genellemelerde</a:t>
            </a:r>
            <a:r>
              <a:rPr lang="de-DE" dirty="0"/>
              <a:t> </a:t>
            </a:r>
            <a:r>
              <a:rPr lang="de-DE" dirty="0" err="1"/>
              <a:t>bulunmak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40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3403C-8D37-DD9F-4A99-E3BF61B8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Merkez</a:t>
            </a:r>
            <a:r>
              <a:rPr lang="de-DE" dirty="0"/>
              <a:t> </a:t>
            </a:r>
            <a:r>
              <a:rPr lang="de-DE" dirty="0" err="1"/>
              <a:t>Egilim</a:t>
            </a:r>
            <a:r>
              <a:rPr lang="de-DE" dirty="0"/>
              <a:t> </a:t>
            </a:r>
            <a:r>
              <a:rPr lang="de-DE" dirty="0" err="1"/>
              <a:t>Ölcüleri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4AD2EB-0366-FDA6-ACEA-62E3DEA0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Mod</a:t>
            </a:r>
            <a:endParaRPr lang="de-DE" dirty="0"/>
          </a:p>
          <a:p>
            <a:pPr lvl="1"/>
            <a:r>
              <a:rPr lang="de-DE" dirty="0"/>
              <a:t>En </a:t>
            </a:r>
            <a:r>
              <a:rPr lang="de-DE" dirty="0" err="1"/>
              <a:t>sik</a:t>
            </a:r>
            <a:r>
              <a:rPr lang="de-DE" dirty="0"/>
              <a:t> </a:t>
            </a:r>
            <a:r>
              <a:rPr lang="de-DE" dirty="0" err="1"/>
              <a:t>tekrar</a:t>
            </a:r>
            <a:r>
              <a:rPr lang="de-DE" dirty="0"/>
              <a:t> </a:t>
            </a:r>
            <a:r>
              <a:rPr lang="de-DE" dirty="0" err="1"/>
              <a:t>eden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Medyan</a:t>
            </a:r>
            <a:endParaRPr lang="de-DE" dirty="0"/>
          </a:p>
          <a:p>
            <a:pPr lvl="1"/>
            <a:r>
              <a:rPr lang="de-DE" dirty="0" err="1"/>
              <a:t>Veri</a:t>
            </a:r>
            <a:r>
              <a:rPr lang="de-DE" dirty="0"/>
              <a:t> </a:t>
            </a:r>
            <a:r>
              <a:rPr lang="de-DE" dirty="0" err="1"/>
              <a:t>setinin</a:t>
            </a:r>
            <a:r>
              <a:rPr lang="de-DE" dirty="0"/>
              <a:t> </a:t>
            </a:r>
            <a:r>
              <a:rPr lang="de-DE" dirty="0" err="1"/>
              <a:t>ortasindaki</a:t>
            </a:r>
            <a:r>
              <a:rPr lang="de-DE" dirty="0"/>
              <a:t> </a:t>
            </a:r>
            <a:r>
              <a:rPr lang="de-DE" dirty="0" err="1"/>
              <a:t>eleman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Ortalama</a:t>
            </a:r>
            <a:endParaRPr lang="de-DE" dirty="0"/>
          </a:p>
          <a:p>
            <a:pPr lvl="1"/>
            <a:r>
              <a:rPr lang="de-DE" dirty="0" err="1"/>
              <a:t>Veri</a:t>
            </a:r>
            <a:r>
              <a:rPr lang="de-DE" dirty="0"/>
              <a:t> </a:t>
            </a:r>
            <a:r>
              <a:rPr lang="de-DE" dirty="0" err="1"/>
              <a:t>setinin</a:t>
            </a:r>
            <a:r>
              <a:rPr lang="de-DE" dirty="0"/>
              <a:t> </a:t>
            </a:r>
            <a:r>
              <a:rPr lang="de-DE" dirty="0" err="1"/>
              <a:t>toplam</a:t>
            </a:r>
            <a:r>
              <a:rPr lang="de-DE" dirty="0"/>
              <a:t> </a:t>
            </a:r>
            <a:r>
              <a:rPr lang="de-DE" dirty="0" err="1"/>
              <a:t>degerini</a:t>
            </a:r>
            <a:r>
              <a:rPr lang="de-DE" dirty="0"/>
              <a:t> </a:t>
            </a:r>
            <a:r>
              <a:rPr lang="de-DE" dirty="0" err="1"/>
              <a:t>veri</a:t>
            </a:r>
            <a:r>
              <a:rPr lang="de-DE" dirty="0"/>
              <a:t> </a:t>
            </a:r>
            <a:r>
              <a:rPr lang="de-DE" dirty="0" err="1"/>
              <a:t>sayisina</a:t>
            </a:r>
            <a:r>
              <a:rPr lang="de-DE" dirty="0"/>
              <a:t> </a:t>
            </a:r>
            <a:r>
              <a:rPr lang="de-DE" dirty="0" err="1"/>
              <a:t>böl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38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501</Words>
  <Application>Microsoft Office PowerPoint</Application>
  <PresentationFormat>Breitbild</PresentationFormat>
  <Paragraphs>100</Paragraphs>
  <Slides>28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Google Sans</vt:lpstr>
      <vt:lpstr>Office Theme</vt:lpstr>
      <vt:lpstr>ISTATISTIK</vt:lpstr>
      <vt:lpstr>Istatistik</vt:lpstr>
      <vt:lpstr>Temel Kavramlar</vt:lpstr>
      <vt:lpstr>Temel Kavramlar</vt:lpstr>
      <vt:lpstr>Veri Türleri</vt:lpstr>
      <vt:lpstr>PowerPoint-Präsentation</vt:lpstr>
      <vt:lpstr>Veri Türleri</vt:lpstr>
      <vt:lpstr>Betimsel ve cikarimsal istatistikler</vt:lpstr>
      <vt:lpstr>Merkez Egilim Ölcüleri</vt:lpstr>
      <vt:lpstr>Mod</vt:lpstr>
      <vt:lpstr>Merkez Egilim Ölcüleri</vt:lpstr>
      <vt:lpstr>Merkez Egilim Ölcüleri</vt:lpstr>
      <vt:lpstr>Merkez Egilim Ölcüleri</vt:lpstr>
      <vt:lpstr>Merkez Egilim Ölcüleri</vt:lpstr>
      <vt:lpstr>Dagilim Ölcüleri</vt:lpstr>
      <vt:lpstr>Dagilim Ölcüleri</vt:lpstr>
      <vt:lpstr>Dagilim Ölcüleri</vt:lpstr>
      <vt:lpstr>Sinif Araligi</vt:lpstr>
      <vt:lpstr>Degisim Araligi</vt:lpstr>
      <vt:lpstr>Degisim Araligi</vt:lpstr>
      <vt:lpstr>Çeyreklikler </vt:lpstr>
      <vt:lpstr>Çeyreklikler</vt:lpstr>
      <vt:lpstr>Çeyrekler Arası Açıklık (IQR)</vt:lpstr>
      <vt:lpstr>Varyans</vt:lpstr>
      <vt:lpstr>Varyans</vt:lpstr>
      <vt:lpstr>Varyans</vt:lpstr>
      <vt:lpstr>Standart Sapma</vt:lpstr>
      <vt:lpstr>Standart Sapma</vt:lpstr>
    </vt:vector>
  </TitlesOfParts>
  <Company>thyssenkrupp Materials Services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Ünal, Sümeyra</dc:creator>
  <cp:lastModifiedBy>Ünal, Sümeyra</cp:lastModifiedBy>
  <cp:revision>1</cp:revision>
  <dcterms:created xsi:type="dcterms:W3CDTF">2024-09-03T18:56:57Z</dcterms:created>
  <dcterms:modified xsi:type="dcterms:W3CDTF">2024-09-10T17:29:13Z</dcterms:modified>
</cp:coreProperties>
</file>